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7" r:id="rId3"/>
    <p:sldId id="288" r:id="rId4"/>
    <p:sldId id="289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9" r:id="rId13"/>
    <p:sldId id="300" r:id="rId14"/>
    <p:sldId id="308" r:id="rId15"/>
    <p:sldId id="301" r:id="rId16"/>
    <p:sldId id="303" r:id="rId17"/>
    <p:sldId id="304" r:id="rId18"/>
    <p:sldId id="306" r:id="rId19"/>
    <p:sldId id="307" r:id="rId20"/>
  </p:sldIdLst>
  <p:sldSz cx="15119350" cy="10475913"/>
  <p:notesSz cx="6858000" cy="9144000"/>
  <p:defaultTextStyle>
    <a:defPPr>
      <a:defRPr lang="zh-CN"/>
    </a:defPPr>
    <a:lvl1pPr marL="0" algn="l" defTabSz="1228496" rtl="0" eaLnBrk="1" latinLnBrk="0" hangingPunct="1">
      <a:defRPr sz="2418" kern="1200">
        <a:solidFill>
          <a:schemeClr val="tx1"/>
        </a:solidFill>
        <a:latin typeface="+mn-lt"/>
        <a:ea typeface="+mn-ea"/>
        <a:cs typeface="+mn-cs"/>
      </a:defRPr>
    </a:lvl1pPr>
    <a:lvl2pPr marL="614248" algn="l" defTabSz="1228496" rtl="0" eaLnBrk="1" latinLnBrk="0" hangingPunct="1">
      <a:defRPr sz="2418" kern="1200">
        <a:solidFill>
          <a:schemeClr val="tx1"/>
        </a:solidFill>
        <a:latin typeface="+mn-lt"/>
        <a:ea typeface="+mn-ea"/>
        <a:cs typeface="+mn-cs"/>
      </a:defRPr>
    </a:lvl2pPr>
    <a:lvl3pPr marL="1228496" algn="l" defTabSz="1228496" rtl="0" eaLnBrk="1" latinLnBrk="0" hangingPunct="1">
      <a:defRPr sz="2418" kern="1200">
        <a:solidFill>
          <a:schemeClr val="tx1"/>
        </a:solidFill>
        <a:latin typeface="+mn-lt"/>
        <a:ea typeface="+mn-ea"/>
        <a:cs typeface="+mn-cs"/>
      </a:defRPr>
    </a:lvl3pPr>
    <a:lvl4pPr marL="1842745" algn="l" defTabSz="1228496" rtl="0" eaLnBrk="1" latinLnBrk="0" hangingPunct="1">
      <a:defRPr sz="2418" kern="1200">
        <a:solidFill>
          <a:schemeClr val="tx1"/>
        </a:solidFill>
        <a:latin typeface="+mn-lt"/>
        <a:ea typeface="+mn-ea"/>
        <a:cs typeface="+mn-cs"/>
      </a:defRPr>
    </a:lvl4pPr>
    <a:lvl5pPr marL="2456993" algn="l" defTabSz="1228496" rtl="0" eaLnBrk="1" latinLnBrk="0" hangingPunct="1">
      <a:defRPr sz="2418" kern="1200">
        <a:solidFill>
          <a:schemeClr val="tx1"/>
        </a:solidFill>
        <a:latin typeface="+mn-lt"/>
        <a:ea typeface="+mn-ea"/>
        <a:cs typeface="+mn-cs"/>
      </a:defRPr>
    </a:lvl5pPr>
    <a:lvl6pPr marL="3071241" algn="l" defTabSz="1228496" rtl="0" eaLnBrk="1" latinLnBrk="0" hangingPunct="1">
      <a:defRPr sz="2418" kern="1200">
        <a:solidFill>
          <a:schemeClr val="tx1"/>
        </a:solidFill>
        <a:latin typeface="+mn-lt"/>
        <a:ea typeface="+mn-ea"/>
        <a:cs typeface="+mn-cs"/>
      </a:defRPr>
    </a:lvl6pPr>
    <a:lvl7pPr marL="3685489" algn="l" defTabSz="1228496" rtl="0" eaLnBrk="1" latinLnBrk="0" hangingPunct="1">
      <a:defRPr sz="2418" kern="1200">
        <a:solidFill>
          <a:schemeClr val="tx1"/>
        </a:solidFill>
        <a:latin typeface="+mn-lt"/>
        <a:ea typeface="+mn-ea"/>
        <a:cs typeface="+mn-cs"/>
      </a:defRPr>
    </a:lvl7pPr>
    <a:lvl8pPr marL="4299737" algn="l" defTabSz="1228496" rtl="0" eaLnBrk="1" latinLnBrk="0" hangingPunct="1">
      <a:defRPr sz="2418" kern="1200">
        <a:solidFill>
          <a:schemeClr val="tx1"/>
        </a:solidFill>
        <a:latin typeface="+mn-lt"/>
        <a:ea typeface="+mn-ea"/>
        <a:cs typeface="+mn-cs"/>
      </a:defRPr>
    </a:lvl8pPr>
    <a:lvl9pPr marL="4913986" algn="l" defTabSz="1228496" rtl="0" eaLnBrk="1" latinLnBrk="0" hangingPunct="1">
      <a:defRPr sz="24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42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14461"/>
            <a:ext cx="12851448" cy="3647170"/>
          </a:xfrm>
        </p:spPr>
        <p:txBody>
          <a:bodyPr anchor="b"/>
          <a:lstStyle>
            <a:lvl1pPr algn="ctr">
              <a:defRPr sz="916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502280"/>
            <a:ext cx="11339513" cy="2529253"/>
          </a:xfrm>
        </p:spPr>
        <p:txBody>
          <a:bodyPr/>
          <a:lstStyle>
            <a:lvl1pPr marL="0" indent="0" algn="ctr">
              <a:buNone/>
              <a:defRPr sz="3666"/>
            </a:lvl1pPr>
            <a:lvl2pPr marL="698373" indent="0" algn="ctr">
              <a:buNone/>
              <a:defRPr sz="3055"/>
            </a:lvl2pPr>
            <a:lvl3pPr marL="1396746" indent="0" algn="ctr">
              <a:buNone/>
              <a:defRPr sz="2750"/>
            </a:lvl3pPr>
            <a:lvl4pPr marL="2095119" indent="0" algn="ctr">
              <a:buNone/>
              <a:defRPr sz="2444"/>
            </a:lvl4pPr>
            <a:lvl5pPr marL="2793492" indent="0" algn="ctr">
              <a:buNone/>
              <a:defRPr sz="2444"/>
            </a:lvl5pPr>
            <a:lvl6pPr marL="3491865" indent="0" algn="ctr">
              <a:buNone/>
              <a:defRPr sz="2444"/>
            </a:lvl6pPr>
            <a:lvl7pPr marL="4190238" indent="0" algn="ctr">
              <a:buNone/>
              <a:defRPr sz="2444"/>
            </a:lvl7pPr>
            <a:lvl8pPr marL="4888611" indent="0" algn="ctr">
              <a:buNone/>
              <a:defRPr sz="2444"/>
            </a:lvl8pPr>
            <a:lvl9pPr marL="5586984" indent="0" algn="ctr">
              <a:buNone/>
              <a:defRPr sz="2444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80A9-CDAF-4BF0-A0F5-D107D65E56E1}" type="datetimeFigureOut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D917-A155-46FF-A5DB-D3353E44F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4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80A9-CDAF-4BF0-A0F5-D107D65E56E1}" type="datetimeFigureOut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D917-A155-46FF-A5DB-D3353E44F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43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57745"/>
            <a:ext cx="3260110" cy="887785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57745"/>
            <a:ext cx="9591338" cy="887785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80A9-CDAF-4BF0-A0F5-D107D65E56E1}" type="datetimeFigureOut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D917-A155-46FF-A5DB-D3353E44F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31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80A9-CDAF-4BF0-A0F5-D107D65E56E1}" type="datetimeFigureOut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D917-A155-46FF-A5DB-D3353E44F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14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11706"/>
            <a:ext cx="13040439" cy="4357688"/>
          </a:xfrm>
        </p:spPr>
        <p:txBody>
          <a:bodyPr anchor="b"/>
          <a:lstStyle>
            <a:lvl1pPr>
              <a:defRPr sz="916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010620"/>
            <a:ext cx="13040439" cy="2291605"/>
          </a:xfrm>
        </p:spPr>
        <p:txBody>
          <a:bodyPr/>
          <a:lstStyle>
            <a:lvl1pPr marL="0" indent="0">
              <a:buNone/>
              <a:defRPr sz="3666">
                <a:solidFill>
                  <a:schemeClr val="tx1"/>
                </a:solidFill>
              </a:defRPr>
            </a:lvl1pPr>
            <a:lvl2pPr marL="698373" indent="0">
              <a:buNone/>
              <a:defRPr sz="3055">
                <a:solidFill>
                  <a:schemeClr val="tx1">
                    <a:tint val="75000"/>
                  </a:schemeClr>
                </a:solidFill>
              </a:defRPr>
            </a:lvl2pPr>
            <a:lvl3pPr marL="1396746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3pPr>
            <a:lvl4pPr marL="2095119" indent="0">
              <a:buNone/>
              <a:defRPr sz="2444">
                <a:solidFill>
                  <a:schemeClr val="tx1">
                    <a:tint val="75000"/>
                  </a:schemeClr>
                </a:solidFill>
              </a:defRPr>
            </a:lvl4pPr>
            <a:lvl5pPr marL="2793492" indent="0">
              <a:buNone/>
              <a:defRPr sz="2444">
                <a:solidFill>
                  <a:schemeClr val="tx1">
                    <a:tint val="75000"/>
                  </a:schemeClr>
                </a:solidFill>
              </a:defRPr>
            </a:lvl5pPr>
            <a:lvl6pPr marL="3491865" indent="0">
              <a:buNone/>
              <a:defRPr sz="2444">
                <a:solidFill>
                  <a:schemeClr val="tx1">
                    <a:tint val="75000"/>
                  </a:schemeClr>
                </a:solidFill>
              </a:defRPr>
            </a:lvl6pPr>
            <a:lvl7pPr marL="4190238" indent="0">
              <a:buNone/>
              <a:defRPr sz="2444">
                <a:solidFill>
                  <a:schemeClr val="tx1">
                    <a:tint val="75000"/>
                  </a:schemeClr>
                </a:solidFill>
              </a:defRPr>
            </a:lvl7pPr>
            <a:lvl8pPr marL="4888611" indent="0">
              <a:buNone/>
              <a:defRPr sz="2444">
                <a:solidFill>
                  <a:schemeClr val="tx1">
                    <a:tint val="75000"/>
                  </a:schemeClr>
                </a:solidFill>
              </a:defRPr>
            </a:lvl8pPr>
            <a:lvl9pPr marL="5586984" indent="0">
              <a:buNone/>
              <a:defRPr sz="24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80A9-CDAF-4BF0-A0F5-D107D65E56E1}" type="datetimeFigureOut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D917-A155-46FF-A5DB-D3353E44F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22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788727"/>
            <a:ext cx="6425724" cy="664687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788727"/>
            <a:ext cx="6425724" cy="664687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80A9-CDAF-4BF0-A0F5-D107D65E56E1}" type="datetimeFigureOut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D917-A155-46FF-A5DB-D3353E44F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61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57748"/>
            <a:ext cx="13040439" cy="202485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568054"/>
            <a:ext cx="6396193" cy="1258564"/>
          </a:xfrm>
        </p:spPr>
        <p:txBody>
          <a:bodyPr anchor="b"/>
          <a:lstStyle>
            <a:lvl1pPr marL="0" indent="0">
              <a:buNone/>
              <a:defRPr sz="3666" b="1"/>
            </a:lvl1pPr>
            <a:lvl2pPr marL="698373" indent="0">
              <a:buNone/>
              <a:defRPr sz="3055" b="1"/>
            </a:lvl2pPr>
            <a:lvl3pPr marL="1396746" indent="0">
              <a:buNone/>
              <a:defRPr sz="2750" b="1"/>
            </a:lvl3pPr>
            <a:lvl4pPr marL="2095119" indent="0">
              <a:buNone/>
              <a:defRPr sz="2444" b="1"/>
            </a:lvl4pPr>
            <a:lvl5pPr marL="2793492" indent="0">
              <a:buNone/>
              <a:defRPr sz="2444" b="1"/>
            </a:lvl5pPr>
            <a:lvl6pPr marL="3491865" indent="0">
              <a:buNone/>
              <a:defRPr sz="2444" b="1"/>
            </a:lvl6pPr>
            <a:lvl7pPr marL="4190238" indent="0">
              <a:buNone/>
              <a:defRPr sz="2444" b="1"/>
            </a:lvl7pPr>
            <a:lvl8pPr marL="4888611" indent="0">
              <a:buNone/>
              <a:defRPr sz="2444" b="1"/>
            </a:lvl8pPr>
            <a:lvl9pPr marL="5586984" indent="0">
              <a:buNone/>
              <a:defRPr sz="2444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826618"/>
            <a:ext cx="6396193" cy="56283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568054"/>
            <a:ext cx="6427693" cy="1258564"/>
          </a:xfrm>
        </p:spPr>
        <p:txBody>
          <a:bodyPr anchor="b"/>
          <a:lstStyle>
            <a:lvl1pPr marL="0" indent="0">
              <a:buNone/>
              <a:defRPr sz="3666" b="1"/>
            </a:lvl1pPr>
            <a:lvl2pPr marL="698373" indent="0">
              <a:buNone/>
              <a:defRPr sz="3055" b="1"/>
            </a:lvl2pPr>
            <a:lvl3pPr marL="1396746" indent="0">
              <a:buNone/>
              <a:defRPr sz="2750" b="1"/>
            </a:lvl3pPr>
            <a:lvl4pPr marL="2095119" indent="0">
              <a:buNone/>
              <a:defRPr sz="2444" b="1"/>
            </a:lvl4pPr>
            <a:lvl5pPr marL="2793492" indent="0">
              <a:buNone/>
              <a:defRPr sz="2444" b="1"/>
            </a:lvl5pPr>
            <a:lvl6pPr marL="3491865" indent="0">
              <a:buNone/>
              <a:defRPr sz="2444" b="1"/>
            </a:lvl6pPr>
            <a:lvl7pPr marL="4190238" indent="0">
              <a:buNone/>
              <a:defRPr sz="2444" b="1"/>
            </a:lvl7pPr>
            <a:lvl8pPr marL="4888611" indent="0">
              <a:buNone/>
              <a:defRPr sz="2444" b="1"/>
            </a:lvl8pPr>
            <a:lvl9pPr marL="5586984" indent="0">
              <a:buNone/>
              <a:defRPr sz="2444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826618"/>
            <a:ext cx="6427693" cy="56283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80A9-CDAF-4BF0-A0F5-D107D65E56E1}" type="datetimeFigureOut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D917-A155-46FF-A5DB-D3353E44F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50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80A9-CDAF-4BF0-A0F5-D107D65E56E1}" type="datetimeFigureOut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D917-A155-46FF-A5DB-D3353E44F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81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80A9-CDAF-4BF0-A0F5-D107D65E56E1}" type="datetimeFigureOut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D917-A155-46FF-A5DB-D3353E44F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55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698394"/>
            <a:ext cx="4876384" cy="2444380"/>
          </a:xfrm>
        </p:spPr>
        <p:txBody>
          <a:bodyPr anchor="b"/>
          <a:lstStyle>
            <a:lvl1pPr>
              <a:defRPr sz="4888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08340"/>
            <a:ext cx="7654171" cy="7444688"/>
          </a:xfrm>
        </p:spPr>
        <p:txBody>
          <a:bodyPr/>
          <a:lstStyle>
            <a:lvl1pPr>
              <a:defRPr sz="4888"/>
            </a:lvl1pPr>
            <a:lvl2pPr>
              <a:defRPr sz="4277"/>
            </a:lvl2pPr>
            <a:lvl3pPr>
              <a:defRPr sz="3666"/>
            </a:lvl3pPr>
            <a:lvl4pPr>
              <a:defRPr sz="3055"/>
            </a:lvl4pPr>
            <a:lvl5pPr>
              <a:defRPr sz="3055"/>
            </a:lvl5pPr>
            <a:lvl6pPr>
              <a:defRPr sz="3055"/>
            </a:lvl6pPr>
            <a:lvl7pPr>
              <a:defRPr sz="3055"/>
            </a:lvl7pPr>
            <a:lvl8pPr>
              <a:defRPr sz="3055"/>
            </a:lvl8pPr>
            <a:lvl9pPr>
              <a:defRPr sz="3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142774"/>
            <a:ext cx="4876384" cy="5822377"/>
          </a:xfrm>
        </p:spPr>
        <p:txBody>
          <a:bodyPr/>
          <a:lstStyle>
            <a:lvl1pPr marL="0" indent="0">
              <a:buNone/>
              <a:defRPr sz="2444"/>
            </a:lvl1pPr>
            <a:lvl2pPr marL="698373" indent="0">
              <a:buNone/>
              <a:defRPr sz="2139"/>
            </a:lvl2pPr>
            <a:lvl3pPr marL="1396746" indent="0">
              <a:buNone/>
              <a:defRPr sz="1833"/>
            </a:lvl3pPr>
            <a:lvl4pPr marL="2095119" indent="0">
              <a:buNone/>
              <a:defRPr sz="1528"/>
            </a:lvl4pPr>
            <a:lvl5pPr marL="2793492" indent="0">
              <a:buNone/>
              <a:defRPr sz="1528"/>
            </a:lvl5pPr>
            <a:lvl6pPr marL="3491865" indent="0">
              <a:buNone/>
              <a:defRPr sz="1528"/>
            </a:lvl6pPr>
            <a:lvl7pPr marL="4190238" indent="0">
              <a:buNone/>
              <a:defRPr sz="1528"/>
            </a:lvl7pPr>
            <a:lvl8pPr marL="4888611" indent="0">
              <a:buNone/>
              <a:defRPr sz="1528"/>
            </a:lvl8pPr>
            <a:lvl9pPr marL="5586984" indent="0">
              <a:buNone/>
              <a:defRPr sz="152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80A9-CDAF-4BF0-A0F5-D107D65E56E1}" type="datetimeFigureOut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D917-A155-46FF-A5DB-D3353E44F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09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698394"/>
            <a:ext cx="4876384" cy="2444380"/>
          </a:xfrm>
        </p:spPr>
        <p:txBody>
          <a:bodyPr anchor="b"/>
          <a:lstStyle>
            <a:lvl1pPr>
              <a:defRPr sz="4888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08340"/>
            <a:ext cx="7654171" cy="7444688"/>
          </a:xfrm>
        </p:spPr>
        <p:txBody>
          <a:bodyPr anchor="t"/>
          <a:lstStyle>
            <a:lvl1pPr marL="0" indent="0">
              <a:buNone/>
              <a:defRPr sz="4888"/>
            </a:lvl1pPr>
            <a:lvl2pPr marL="698373" indent="0">
              <a:buNone/>
              <a:defRPr sz="4277"/>
            </a:lvl2pPr>
            <a:lvl3pPr marL="1396746" indent="0">
              <a:buNone/>
              <a:defRPr sz="3666"/>
            </a:lvl3pPr>
            <a:lvl4pPr marL="2095119" indent="0">
              <a:buNone/>
              <a:defRPr sz="3055"/>
            </a:lvl4pPr>
            <a:lvl5pPr marL="2793492" indent="0">
              <a:buNone/>
              <a:defRPr sz="3055"/>
            </a:lvl5pPr>
            <a:lvl6pPr marL="3491865" indent="0">
              <a:buNone/>
              <a:defRPr sz="3055"/>
            </a:lvl6pPr>
            <a:lvl7pPr marL="4190238" indent="0">
              <a:buNone/>
              <a:defRPr sz="3055"/>
            </a:lvl7pPr>
            <a:lvl8pPr marL="4888611" indent="0">
              <a:buNone/>
              <a:defRPr sz="3055"/>
            </a:lvl8pPr>
            <a:lvl9pPr marL="5586984" indent="0">
              <a:buNone/>
              <a:defRPr sz="305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142774"/>
            <a:ext cx="4876384" cy="5822377"/>
          </a:xfrm>
        </p:spPr>
        <p:txBody>
          <a:bodyPr/>
          <a:lstStyle>
            <a:lvl1pPr marL="0" indent="0">
              <a:buNone/>
              <a:defRPr sz="2444"/>
            </a:lvl1pPr>
            <a:lvl2pPr marL="698373" indent="0">
              <a:buNone/>
              <a:defRPr sz="2139"/>
            </a:lvl2pPr>
            <a:lvl3pPr marL="1396746" indent="0">
              <a:buNone/>
              <a:defRPr sz="1833"/>
            </a:lvl3pPr>
            <a:lvl4pPr marL="2095119" indent="0">
              <a:buNone/>
              <a:defRPr sz="1528"/>
            </a:lvl4pPr>
            <a:lvl5pPr marL="2793492" indent="0">
              <a:buNone/>
              <a:defRPr sz="1528"/>
            </a:lvl5pPr>
            <a:lvl6pPr marL="3491865" indent="0">
              <a:buNone/>
              <a:defRPr sz="1528"/>
            </a:lvl6pPr>
            <a:lvl7pPr marL="4190238" indent="0">
              <a:buNone/>
              <a:defRPr sz="1528"/>
            </a:lvl7pPr>
            <a:lvl8pPr marL="4888611" indent="0">
              <a:buNone/>
              <a:defRPr sz="1528"/>
            </a:lvl8pPr>
            <a:lvl9pPr marL="5586984" indent="0">
              <a:buNone/>
              <a:defRPr sz="152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80A9-CDAF-4BF0-A0F5-D107D65E56E1}" type="datetimeFigureOut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D917-A155-46FF-A5DB-D3353E44F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18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57748"/>
            <a:ext cx="13040439" cy="202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788727"/>
            <a:ext cx="13040439" cy="6646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709622"/>
            <a:ext cx="3401854" cy="557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780A9-CDAF-4BF0-A0F5-D107D65E56E1}" type="datetimeFigureOut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709622"/>
            <a:ext cx="5102781" cy="557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709622"/>
            <a:ext cx="3401854" cy="557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FD917-A155-46FF-A5DB-D3353E44F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45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96746" rtl="0" eaLnBrk="1" latinLnBrk="0" hangingPunct="1">
        <a:lnSpc>
          <a:spcPct val="90000"/>
        </a:lnSpc>
        <a:spcBef>
          <a:spcPct val="0"/>
        </a:spcBef>
        <a:buNone/>
        <a:defRPr sz="67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187" indent="-349187" algn="l" defTabSz="1396746" rtl="0" eaLnBrk="1" latinLnBrk="0" hangingPunct="1">
        <a:lnSpc>
          <a:spcPct val="90000"/>
        </a:lnSpc>
        <a:spcBef>
          <a:spcPts val="1528"/>
        </a:spcBef>
        <a:buFont typeface="Arial" panose="020B0604020202020204" pitchFamily="34" charset="0"/>
        <a:buChar char="•"/>
        <a:defRPr sz="4277" kern="1200">
          <a:solidFill>
            <a:schemeClr val="tx1"/>
          </a:solidFill>
          <a:latin typeface="+mn-lt"/>
          <a:ea typeface="+mn-ea"/>
          <a:cs typeface="+mn-cs"/>
        </a:defRPr>
      </a:lvl1pPr>
      <a:lvl2pPr marL="1047560" indent="-349187" algn="l" defTabSz="1396746" rtl="0" eaLnBrk="1" latinLnBrk="0" hangingPunct="1">
        <a:lnSpc>
          <a:spcPct val="90000"/>
        </a:lnSpc>
        <a:spcBef>
          <a:spcPts val="764"/>
        </a:spcBef>
        <a:buFont typeface="Arial" panose="020B0604020202020204" pitchFamily="34" charset="0"/>
        <a:buChar char="•"/>
        <a:defRPr sz="3666" kern="1200">
          <a:solidFill>
            <a:schemeClr val="tx1"/>
          </a:solidFill>
          <a:latin typeface="+mn-lt"/>
          <a:ea typeface="+mn-ea"/>
          <a:cs typeface="+mn-cs"/>
        </a:defRPr>
      </a:lvl2pPr>
      <a:lvl3pPr marL="1745933" indent="-349187" algn="l" defTabSz="1396746" rtl="0" eaLnBrk="1" latinLnBrk="0" hangingPunct="1">
        <a:lnSpc>
          <a:spcPct val="90000"/>
        </a:lnSpc>
        <a:spcBef>
          <a:spcPts val="764"/>
        </a:spcBef>
        <a:buFont typeface="Arial" panose="020B0604020202020204" pitchFamily="34" charset="0"/>
        <a:buChar char="•"/>
        <a:defRPr sz="3055" kern="1200">
          <a:solidFill>
            <a:schemeClr val="tx1"/>
          </a:solidFill>
          <a:latin typeface="+mn-lt"/>
          <a:ea typeface="+mn-ea"/>
          <a:cs typeface="+mn-cs"/>
        </a:defRPr>
      </a:lvl3pPr>
      <a:lvl4pPr marL="2444306" indent="-349187" algn="l" defTabSz="1396746" rtl="0" eaLnBrk="1" latinLnBrk="0" hangingPunct="1">
        <a:lnSpc>
          <a:spcPct val="90000"/>
        </a:lnSpc>
        <a:spcBef>
          <a:spcPts val="764"/>
        </a:spcBef>
        <a:buFont typeface="Arial" panose="020B0604020202020204" pitchFamily="34" charset="0"/>
        <a:buChar char="•"/>
        <a:defRPr sz="2750" kern="1200">
          <a:solidFill>
            <a:schemeClr val="tx1"/>
          </a:solidFill>
          <a:latin typeface="+mn-lt"/>
          <a:ea typeface="+mn-ea"/>
          <a:cs typeface="+mn-cs"/>
        </a:defRPr>
      </a:lvl4pPr>
      <a:lvl5pPr marL="3142679" indent="-349187" algn="l" defTabSz="1396746" rtl="0" eaLnBrk="1" latinLnBrk="0" hangingPunct="1">
        <a:lnSpc>
          <a:spcPct val="90000"/>
        </a:lnSpc>
        <a:spcBef>
          <a:spcPts val="764"/>
        </a:spcBef>
        <a:buFont typeface="Arial" panose="020B0604020202020204" pitchFamily="34" charset="0"/>
        <a:buChar char="•"/>
        <a:defRPr sz="2750" kern="1200">
          <a:solidFill>
            <a:schemeClr val="tx1"/>
          </a:solidFill>
          <a:latin typeface="+mn-lt"/>
          <a:ea typeface="+mn-ea"/>
          <a:cs typeface="+mn-cs"/>
        </a:defRPr>
      </a:lvl5pPr>
      <a:lvl6pPr marL="3841052" indent="-349187" algn="l" defTabSz="1396746" rtl="0" eaLnBrk="1" latinLnBrk="0" hangingPunct="1">
        <a:lnSpc>
          <a:spcPct val="90000"/>
        </a:lnSpc>
        <a:spcBef>
          <a:spcPts val="764"/>
        </a:spcBef>
        <a:buFont typeface="Arial" panose="020B0604020202020204" pitchFamily="34" charset="0"/>
        <a:buChar char="•"/>
        <a:defRPr sz="2750" kern="1200">
          <a:solidFill>
            <a:schemeClr val="tx1"/>
          </a:solidFill>
          <a:latin typeface="+mn-lt"/>
          <a:ea typeface="+mn-ea"/>
          <a:cs typeface="+mn-cs"/>
        </a:defRPr>
      </a:lvl6pPr>
      <a:lvl7pPr marL="4539425" indent="-349187" algn="l" defTabSz="1396746" rtl="0" eaLnBrk="1" latinLnBrk="0" hangingPunct="1">
        <a:lnSpc>
          <a:spcPct val="90000"/>
        </a:lnSpc>
        <a:spcBef>
          <a:spcPts val="764"/>
        </a:spcBef>
        <a:buFont typeface="Arial" panose="020B0604020202020204" pitchFamily="34" charset="0"/>
        <a:buChar char="•"/>
        <a:defRPr sz="2750" kern="1200">
          <a:solidFill>
            <a:schemeClr val="tx1"/>
          </a:solidFill>
          <a:latin typeface="+mn-lt"/>
          <a:ea typeface="+mn-ea"/>
          <a:cs typeface="+mn-cs"/>
        </a:defRPr>
      </a:lvl7pPr>
      <a:lvl8pPr marL="5237798" indent="-349187" algn="l" defTabSz="1396746" rtl="0" eaLnBrk="1" latinLnBrk="0" hangingPunct="1">
        <a:lnSpc>
          <a:spcPct val="90000"/>
        </a:lnSpc>
        <a:spcBef>
          <a:spcPts val="764"/>
        </a:spcBef>
        <a:buFont typeface="Arial" panose="020B0604020202020204" pitchFamily="34" charset="0"/>
        <a:buChar char="•"/>
        <a:defRPr sz="2750" kern="1200">
          <a:solidFill>
            <a:schemeClr val="tx1"/>
          </a:solidFill>
          <a:latin typeface="+mn-lt"/>
          <a:ea typeface="+mn-ea"/>
          <a:cs typeface="+mn-cs"/>
        </a:defRPr>
      </a:lvl8pPr>
      <a:lvl9pPr marL="5936171" indent="-349187" algn="l" defTabSz="1396746" rtl="0" eaLnBrk="1" latinLnBrk="0" hangingPunct="1">
        <a:lnSpc>
          <a:spcPct val="90000"/>
        </a:lnSpc>
        <a:spcBef>
          <a:spcPts val="764"/>
        </a:spcBef>
        <a:buFont typeface="Arial" panose="020B0604020202020204" pitchFamily="34" charset="0"/>
        <a:buChar char="•"/>
        <a:defRPr sz="2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96746" rtl="0" eaLnBrk="1" latinLnBrk="0" hangingPunct="1">
        <a:defRPr sz="2750" kern="1200">
          <a:solidFill>
            <a:schemeClr val="tx1"/>
          </a:solidFill>
          <a:latin typeface="+mn-lt"/>
          <a:ea typeface="+mn-ea"/>
          <a:cs typeface="+mn-cs"/>
        </a:defRPr>
      </a:lvl1pPr>
      <a:lvl2pPr marL="698373" algn="l" defTabSz="1396746" rtl="0" eaLnBrk="1" latinLnBrk="0" hangingPunct="1"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396746" algn="l" defTabSz="1396746" rtl="0" eaLnBrk="1" latinLnBrk="0" hangingPunct="1">
        <a:defRPr sz="2750" kern="1200">
          <a:solidFill>
            <a:schemeClr val="tx1"/>
          </a:solidFill>
          <a:latin typeface="+mn-lt"/>
          <a:ea typeface="+mn-ea"/>
          <a:cs typeface="+mn-cs"/>
        </a:defRPr>
      </a:lvl3pPr>
      <a:lvl4pPr marL="2095119" algn="l" defTabSz="1396746" rtl="0" eaLnBrk="1" latinLnBrk="0" hangingPunct="1">
        <a:defRPr sz="2750" kern="1200">
          <a:solidFill>
            <a:schemeClr val="tx1"/>
          </a:solidFill>
          <a:latin typeface="+mn-lt"/>
          <a:ea typeface="+mn-ea"/>
          <a:cs typeface="+mn-cs"/>
        </a:defRPr>
      </a:lvl4pPr>
      <a:lvl5pPr marL="2793492" algn="l" defTabSz="1396746" rtl="0" eaLnBrk="1" latinLnBrk="0" hangingPunct="1">
        <a:defRPr sz="2750" kern="1200">
          <a:solidFill>
            <a:schemeClr val="tx1"/>
          </a:solidFill>
          <a:latin typeface="+mn-lt"/>
          <a:ea typeface="+mn-ea"/>
          <a:cs typeface="+mn-cs"/>
        </a:defRPr>
      </a:lvl5pPr>
      <a:lvl6pPr marL="3491865" algn="l" defTabSz="1396746" rtl="0" eaLnBrk="1" latinLnBrk="0" hangingPunct="1">
        <a:defRPr sz="2750" kern="1200">
          <a:solidFill>
            <a:schemeClr val="tx1"/>
          </a:solidFill>
          <a:latin typeface="+mn-lt"/>
          <a:ea typeface="+mn-ea"/>
          <a:cs typeface="+mn-cs"/>
        </a:defRPr>
      </a:lvl6pPr>
      <a:lvl7pPr marL="4190238" algn="l" defTabSz="1396746" rtl="0" eaLnBrk="1" latinLnBrk="0" hangingPunct="1">
        <a:defRPr sz="2750" kern="1200">
          <a:solidFill>
            <a:schemeClr val="tx1"/>
          </a:solidFill>
          <a:latin typeface="+mn-lt"/>
          <a:ea typeface="+mn-ea"/>
          <a:cs typeface="+mn-cs"/>
        </a:defRPr>
      </a:lvl7pPr>
      <a:lvl8pPr marL="4888611" algn="l" defTabSz="1396746" rtl="0" eaLnBrk="1" latinLnBrk="0" hangingPunct="1">
        <a:defRPr sz="2750" kern="1200">
          <a:solidFill>
            <a:schemeClr val="tx1"/>
          </a:solidFill>
          <a:latin typeface="+mn-lt"/>
          <a:ea typeface="+mn-ea"/>
          <a:cs typeface="+mn-cs"/>
        </a:defRPr>
      </a:lvl8pPr>
      <a:lvl9pPr marL="5586984" algn="l" defTabSz="1396746" rtl="0" eaLnBrk="1" latinLnBrk="0" hangingPunct="1">
        <a:defRPr sz="2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"/>
            <a:ext cx="15119350" cy="104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98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"/>
            <a:ext cx="15119350" cy="104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38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"/>
            <a:ext cx="15119350" cy="104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61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"/>
            <a:ext cx="15119350" cy="104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86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"/>
            <a:ext cx="15119350" cy="104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10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"/>
            <a:ext cx="15119350" cy="104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05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"/>
            <a:ext cx="15119350" cy="104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84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"/>
            <a:ext cx="15119350" cy="1047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55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"/>
            <a:ext cx="15119350" cy="104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76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"/>
            <a:ext cx="15119350" cy="104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22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"/>
            <a:ext cx="15119350" cy="104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9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"/>
            <a:ext cx="15119350" cy="104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92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"/>
            <a:ext cx="15119350" cy="104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2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"/>
            <a:ext cx="15119350" cy="104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4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"/>
            <a:ext cx="15119350" cy="104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52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"/>
            <a:ext cx="15119350" cy="104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20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"/>
            <a:ext cx="15119350" cy="104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66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"/>
            <a:ext cx="15119350" cy="104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20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"/>
            <a:ext cx="15119350" cy="104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14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0</Words>
  <Application>Microsoft Office PowerPoint</Application>
  <PresentationFormat>自定义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linshan meng</dc:creator>
  <cp:lastModifiedBy>linshan meng</cp:lastModifiedBy>
  <cp:revision>16</cp:revision>
  <dcterms:created xsi:type="dcterms:W3CDTF">2018-06-16T15:43:34Z</dcterms:created>
  <dcterms:modified xsi:type="dcterms:W3CDTF">2018-06-21T07:27:50Z</dcterms:modified>
</cp:coreProperties>
</file>