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27"/>
  </p:notesMasterIdLst>
  <p:sldIdLst>
    <p:sldId id="257" r:id="rId6"/>
    <p:sldId id="271" r:id="rId7"/>
    <p:sldId id="315" r:id="rId8"/>
    <p:sldId id="400" r:id="rId9"/>
    <p:sldId id="368" r:id="rId10"/>
    <p:sldId id="319" r:id="rId11"/>
    <p:sldId id="349" r:id="rId12"/>
    <p:sldId id="373" r:id="rId13"/>
    <p:sldId id="436" r:id="rId14"/>
    <p:sldId id="437" r:id="rId15"/>
    <p:sldId id="417" r:id="rId16"/>
    <p:sldId id="420" r:id="rId17"/>
    <p:sldId id="418" r:id="rId18"/>
    <p:sldId id="377" r:id="rId19"/>
    <p:sldId id="422" r:id="rId20"/>
    <p:sldId id="423" r:id="rId21"/>
    <p:sldId id="429" r:id="rId22"/>
    <p:sldId id="430" r:id="rId23"/>
    <p:sldId id="397" r:id="rId24"/>
    <p:sldId id="367" r:id="rId25"/>
    <p:sldId id="259" r:id="rId26"/>
  </p:sldIdLst>
  <p:sldSz cx="9144000" cy="5713730"/>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9" d="100"/>
          <a:sy n="69" d="100"/>
        </p:scale>
        <p:origin x="-138" y="-102"/>
      </p:cViewPr>
      <p:guideLst>
        <p:guide orient="horz" pos="1702"/>
        <p:guide pos="2882"/>
      </p:guideLst>
    </p:cSldViewPr>
  </p:slide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5122" name="Rectangle 2"/>
          <p:cNvSpPr>
            <a:spLocks noGrp="1"/>
          </p:cNvSpPr>
          <p:nvPr>
            <p:ph type="hdr" sz="quarter"/>
          </p:nvPr>
        </p:nvSpPr>
        <p:spPr>
          <a:xfrm>
            <a:off x="0" y="0"/>
            <a:ext cx="2971800" cy="457200"/>
          </a:xfrm>
          <a:prstGeom prst="rect">
            <a:avLst/>
          </a:prstGeom>
          <a:noFill/>
          <a:ln w="9525">
            <a:noFill/>
          </a:ln>
        </p:spPr>
        <p:txBody>
          <a:bodyPr vert="horz" wrap="square" anchor="t" anchorCtr="0"/>
          <a:p>
            <a:pPr lvl="0">
              <a:buSzTx/>
            </a:pPr>
            <a:endParaRPr lang="zh-CN" altLang="en-US" sz="1200" dirty="0"/>
          </a:p>
        </p:txBody>
      </p:sp>
      <p:sp>
        <p:nvSpPr>
          <p:cNvPr id="5123" name="Rectangle 3"/>
          <p:cNvSpPr>
            <a:spLocks noGrp="1"/>
          </p:cNvSpPr>
          <p:nvPr>
            <p:ph type="dt"/>
          </p:nvPr>
        </p:nvSpPr>
        <p:spPr>
          <a:xfrm>
            <a:off x="3884613" y="0"/>
            <a:ext cx="2971800" cy="457200"/>
          </a:xfrm>
          <a:prstGeom prst="rect">
            <a:avLst/>
          </a:prstGeom>
          <a:noFill/>
          <a:ln w="9525">
            <a:noFill/>
          </a:ln>
        </p:spPr>
        <p:txBody>
          <a:bodyPr vert="horz" wrap="square" anchor="t" anchorCtr="0"/>
          <a:p>
            <a:pPr lvl="0" algn="r">
              <a:buSzTx/>
            </a:pPr>
            <a:endParaRPr lang="en-US" altLang="x-none" sz="1200" dirty="0"/>
          </a:p>
        </p:txBody>
      </p:sp>
      <p:sp>
        <p:nvSpPr>
          <p:cNvPr id="5124" name="Rectangle 4"/>
          <p:cNvSpPr>
            <a:spLocks noGrp="1"/>
          </p:cNvSpPr>
          <p:nvPr>
            <p:ph type="sldImg"/>
          </p:nvPr>
        </p:nvSpPr>
        <p:spPr>
          <a:xfrm>
            <a:off x="685800" y="685800"/>
            <a:ext cx="5486400" cy="3429000"/>
          </a:xfrm>
          <a:prstGeom prst="rect">
            <a:avLst/>
          </a:prstGeom>
          <a:noFill/>
          <a:ln w="9525">
            <a:noFill/>
          </a:ln>
        </p:spPr>
      </p:sp>
      <p:sp>
        <p:nvSpPr>
          <p:cNvPr id="5125" name="Rectangle 5"/>
          <p:cNvSpPr>
            <a:spLocks noGrp="1"/>
          </p:cNvSpPr>
          <p:nvPr>
            <p:ph type="body" sz="quarter"/>
          </p:nvPr>
        </p:nvSpPr>
        <p:spPr>
          <a:xfrm>
            <a:off x="685800" y="4343400"/>
            <a:ext cx="5486400" cy="4114800"/>
          </a:xfrm>
          <a:prstGeom prst="rect">
            <a:avLst/>
          </a:prstGeom>
          <a:noFill/>
          <a:ln w="9525">
            <a:noFill/>
          </a:ln>
        </p:spPr>
        <p:txBody>
          <a:bodyPr vert="horz" wrap="square" anchor="ctr"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6" name="Rectangle 6"/>
          <p:cNvSpPr>
            <a:spLocks noGrp="1"/>
          </p:cNvSpPr>
          <p:nvPr>
            <p:ph type="ftr" sz="quarter"/>
          </p:nvPr>
        </p:nvSpPr>
        <p:spPr>
          <a:xfrm>
            <a:off x="0" y="8685213"/>
            <a:ext cx="2971800" cy="457200"/>
          </a:xfrm>
          <a:prstGeom prst="rect">
            <a:avLst/>
          </a:prstGeom>
          <a:noFill/>
          <a:ln w="9525">
            <a:noFill/>
          </a:ln>
        </p:spPr>
        <p:txBody>
          <a:bodyPr vert="horz" wrap="square" anchor="b" anchorCtr="0"/>
          <a:p>
            <a:pPr lvl="0">
              <a:buSzTx/>
            </a:pPr>
            <a:endParaRPr lang="en-US" altLang="x-none" sz="1200" dirty="0"/>
          </a:p>
        </p:txBody>
      </p:sp>
      <p:sp>
        <p:nvSpPr>
          <p:cNvPr id="5127" name="Rectangle 7"/>
          <p:cNvSpPr>
            <a:spLocks noGrp="1"/>
          </p:cNvSpPr>
          <p:nvPr>
            <p:ph type="sldNum" sz="quarter"/>
          </p:nvPr>
        </p:nvSpPr>
        <p:spPr>
          <a:xfrm>
            <a:off x="3884613" y="8685213"/>
            <a:ext cx="2971800" cy="457200"/>
          </a:xfrm>
          <a:prstGeom prst="rect">
            <a:avLst/>
          </a:prstGeom>
          <a:noFill/>
          <a:ln w="9525">
            <a:noFill/>
          </a:ln>
        </p:spPr>
        <p:txBody>
          <a:bodyPr vert="horz" wrap="square" anchor="b" anchorCtr="0"/>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0" fontAlgn="t" latinLnBrk="1" hangingPunct="0">
      <a:lnSpc>
        <a:spcPct val="100000"/>
      </a:lnSpc>
      <a:spcBef>
        <a:spcPct val="30000"/>
      </a:spcBef>
      <a:spcAft>
        <a:spcPct val="0"/>
      </a:spcAft>
      <a:buNone/>
      <a:tabLst>
        <a:tab pos="0" algn="l"/>
        <a:tab pos="1905" algn="l"/>
      </a:tabLst>
      <a:defRPr sz="1200" kern="1200" baseline="0">
        <a:solidFill>
          <a:schemeClr val="bg1"/>
        </a:solidFill>
      </a:defRPr>
    </a:lvl1pPr>
    <a:lvl2pPr marL="0" lvl="1" indent="0" algn="l" defTabSz="914400" rtl="0" eaLnBrk="0" fontAlgn="base" latinLnBrk="1" hangingPunct="0">
      <a:lnSpc>
        <a:spcPct val="100000"/>
      </a:lnSpc>
      <a:spcBef>
        <a:spcPct val="30000"/>
      </a:spcBef>
      <a:spcAft>
        <a:spcPct val="0"/>
      </a:spcAft>
      <a:buNone/>
      <a:tabLst>
        <a:tab pos="0" algn="l"/>
        <a:tab pos="1905" algn="l"/>
      </a:tabLst>
      <a:defRPr sz="1200" b="0" kern="1200" baseline="0">
        <a:solidFill>
          <a:schemeClr val="bg1"/>
        </a:solidFill>
        <a:ea typeface="Arial" panose="020B0604020202020204" pitchFamily="34" charset="0"/>
      </a:defRPr>
    </a:lvl2pPr>
    <a:lvl3pPr marL="0" lvl="2" indent="0" algn="l" defTabSz="914400" rtl="0" eaLnBrk="0" fontAlgn="base" latinLnBrk="1" hangingPunct="0">
      <a:lnSpc>
        <a:spcPct val="100000"/>
      </a:lnSpc>
      <a:spcBef>
        <a:spcPct val="30000"/>
      </a:spcBef>
      <a:spcAft>
        <a:spcPct val="0"/>
      </a:spcAft>
      <a:buChar char="•"/>
      <a:tabLst>
        <a:tab pos="0" algn="l"/>
        <a:tab pos="1905" algn="l"/>
      </a:tabLst>
      <a:defRPr sz="1200" b="1" kern="1200" baseline="0">
        <a:solidFill>
          <a:schemeClr val="bg1"/>
        </a:solidFill>
        <a:ea typeface="Arial" panose="020B0604020202020204" pitchFamily="34" charset="0"/>
      </a:defRPr>
    </a:lvl3pPr>
    <a:lvl4pPr marL="0" lvl="3"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4pPr>
    <a:lvl5pPr marL="0" lvl="4"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5pPr>
    <a:lvl6pPr marL="2286000" lvl="5"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6pPr>
    <a:lvl7pPr marL="2743200" lvl="6"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7pPr>
    <a:lvl8pPr marL="3200400" lvl="7"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8pPr>
    <a:lvl9pPr marL="3657600" lvl="8" indent="0" algn="l" defTabSz="914400" rtl="0" eaLnBrk="0" fontAlgn="base" latinLnBrk="1" hangingPunct="0">
      <a:lnSpc>
        <a:spcPct val="100000"/>
      </a:lnSpc>
      <a:spcBef>
        <a:spcPct val="576000"/>
      </a:spcBef>
      <a:spcAft>
        <a:spcPct val="0"/>
      </a:spcAft>
      <a:buChar char="•"/>
      <a:tabLst>
        <a:tab pos="0" algn="l"/>
        <a:tab pos="1905" algn="l"/>
      </a:tabLst>
      <a:defRPr sz="1200" b="1" kern="1200" baseline="0">
        <a:solidFill>
          <a:schemeClr val="bg1"/>
        </a:solidFill>
        <a:latin typeface="Arial" panose="020B0604020202020204" pitchFamily="34" charset="0"/>
        <a:ea typeface="Arial" panose="020B0604020202020204" pitchFamily="34" charset="0"/>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095"/>
            <a:ext cx="6858000" cy="1989225"/>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031"/>
            <a:ext cx="6858000" cy="137949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04800"/>
            <a:ext cx="1971675" cy="4841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04800"/>
            <a:ext cx="5800725" cy="4841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095"/>
            <a:ext cx="6858000" cy="1989225"/>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031"/>
            <a:ext cx="6858000" cy="137949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465"/>
            <a:ext cx="7886700" cy="23767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3703"/>
            <a:ext cx="7886700" cy="124987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0867"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03"/>
            <a:ext cx="7886700" cy="11043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481702"/>
            <a:ext cx="3655181"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220656"/>
            <a:ext cx="3655181"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481702"/>
            <a:ext cx="3673182"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220656"/>
            <a:ext cx="3673182"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8" name="页脚占位符 7"/>
          <p:cNvSpPr>
            <a:spLocks noGrp="1"/>
          </p:cNvSpPr>
          <p:nvPr>
            <p:ph type="ftr" sz="quarter" idx="11"/>
          </p:nvPr>
        </p:nvSpPr>
        <p:spPr/>
        <p:txBody>
          <a:bodyPr/>
          <a:lstStyle/>
          <a:p>
            <a:pPr lvl="0">
              <a:buSzTx/>
            </a:pPr>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4" name="页脚占位符 3"/>
          <p:cNvSpPr>
            <a:spLocks noGrp="1"/>
          </p:cNvSpPr>
          <p:nvPr>
            <p:ph type="ftr" sz="quarter" idx="11"/>
          </p:nvPr>
        </p:nvSpPr>
        <p:spPr/>
        <p:txBody>
          <a:bodyPr/>
          <a:lstStyle/>
          <a:p>
            <a:pPr lvl="0">
              <a:buSzTx/>
            </a:pPr>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a:buSzTx/>
            </a:pPr>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2949178" cy="1333204"/>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671"/>
            <a:ext cx="4629150" cy="406045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714119"/>
            <a:ext cx="2949178" cy="31756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3124012" cy="1333204"/>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80916"/>
            <a:ext cx="4629150" cy="45022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714119"/>
            <a:ext cx="3124012" cy="3175617"/>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04800"/>
            <a:ext cx="1971675" cy="4841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04800"/>
            <a:ext cx="5800725" cy="4841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095"/>
            <a:ext cx="6858000" cy="1989225"/>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031"/>
            <a:ext cx="6858000" cy="137949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465"/>
            <a:ext cx="7886700" cy="23767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3703"/>
            <a:ext cx="7886700" cy="124987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0867"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03"/>
            <a:ext cx="7886700" cy="11043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481702"/>
            <a:ext cx="3655181"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220656"/>
            <a:ext cx="3655181"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481702"/>
            <a:ext cx="3673182"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220656"/>
            <a:ext cx="3673182"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8" name="页脚占位符 7"/>
          <p:cNvSpPr>
            <a:spLocks noGrp="1"/>
          </p:cNvSpPr>
          <p:nvPr>
            <p:ph type="ftr" sz="quarter" idx="11"/>
          </p:nvPr>
        </p:nvSpPr>
        <p:spPr/>
        <p:txBody>
          <a:bodyPr/>
          <a:lstStyle/>
          <a:p>
            <a:pPr lvl="0">
              <a:buSzTx/>
            </a:pPr>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4" name="页脚占位符 3"/>
          <p:cNvSpPr>
            <a:spLocks noGrp="1"/>
          </p:cNvSpPr>
          <p:nvPr>
            <p:ph type="ftr" sz="quarter" idx="11"/>
          </p:nvPr>
        </p:nvSpPr>
        <p:spPr/>
        <p:txBody>
          <a:bodyPr/>
          <a:lstStyle/>
          <a:p>
            <a:pPr lvl="0">
              <a:buSzTx/>
            </a:pPr>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a:buSzTx/>
            </a:pPr>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465"/>
            <a:ext cx="7886700" cy="23767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3703"/>
            <a:ext cx="7886700" cy="124987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2949178" cy="1333204"/>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671"/>
            <a:ext cx="4629150" cy="406045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714119"/>
            <a:ext cx="2949178" cy="31756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3124012" cy="1333204"/>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80916"/>
            <a:ext cx="4629150" cy="45022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714119"/>
            <a:ext cx="3124012" cy="3175617"/>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04800"/>
            <a:ext cx="1971675" cy="4841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04800"/>
            <a:ext cx="5800725" cy="4841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095"/>
            <a:ext cx="6858000" cy="1989225"/>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031"/>
            <a:ext cx="6858000" cy="137949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465"/>
            <a:ext cx="7886700" cy="23767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3703"/>
            <a:ext cx="7886700" cy="124987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0867"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03"/>
            <a:ext cx="7886700" cy="11043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481702"/>
            <a:ext cx="3655181"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220656"/>
            <a:ext cx="3655181"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481702"/>
            <a:ext cx="3673182"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220656"/>
            <a:ext cx="3673182"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8" name="页脚占位符 7"/>
          <p:cNvSpPr>
            <a:spLocks noGrp="1"/>
          </p:cNvSpPr>
          <p:nvPr>
            <p:ph type="ftr" sz="quarter" idx="11"/>
          </p:nvPr>
        </p:nvSpPr>
        <p:spPr/>
        <p:txBody>
          <a:bodyPr/>
          <a:lstStyle/>
          <a:p>
            <a:pPr lvl="0">
              <a:buSzTx/>
            </a:pPr>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4" name="页脚占位符 3"/>
          <p:cNvSpPr>
            <a:spLocks noGrp="1"/>
          </p:cNvSpPr>
          <p:nvPr>
            <p:ph type="ftr" sz="quarter" idx="11"/>
          </p:nvPr>
        </p:nvSpPr>
        <p:spPr/>
        <p:txBody>
          <a:bodyPr/>
          <a:lstStyle/>
          <a:p>
            <a:pPr lvl="0">
              <a:buSzTx/>
            </a:pPr>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0867" y="1520825"/>
            <a:ext cx="3864483" cy="36258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a:buSzTx/>
            </a:pPr>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2949178" cy="1333204"/>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671"/>
            <a:ext cx="4629150" cy="406045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714119"/>
            <a:ext cx="2949178" cy="31756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3124012" cy="1333204"/>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80916"/>
            <a:ext cx="4629150" cy="45022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714119"/>
            <a:ext cx="3124012" cy="3175617"/>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6" name="页脚占位符 5"/>
          <p:cNvSpPr>
            <a:spLocks noGrp="1"/>
          </p:cNvSpPr>
          <p:nvPr>
            <p:ph type="ftr" sz="quarter" idx="11"/>
          </p:nvPr>
        </p:nvSpPr>
        <p:spPr/>
        <p:txBody>
          <a:bodyPr/>
          <a:lstStyle/>
          <a:p>
            <a:pPr lvl="0">
              <a:buSzTx/>
            </a:pPr>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04800"/>
            <a:ext cx="1971675" cy="4841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04800"/>
            <a:ext cx="5800725" cy="4841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SzTx/>
            </a:pPr>
            <a:fld id="{BB962C8B-B14F-4D97-AF65-F5344CB8AC3E}" type="datetime1">
              <a:rPr lang="zh-CN" altLang="en-US" dirty="0"/>
            </a:fld>
            <a:endParaRPr lang="zh-CN" altLang="en-US" dirty="0"/>
          </a:p>
        </p:txBody>
      </p:sp>
      <p:sp>
        <p:nvSpPr>
          <p:cNvPr id="5" name="页脚占位符 4"/>
          <p:cNvSpPr>
            <a:spLocks noGrp="1"/>
          </p:cNvSpPr>
          <p:nvPr>
            <p:ph type="ftr" sz="quarter" idx="11"/>
          </p:nvPr>
        </p:nvSpPr>
        <p:spPr/>
        <p:txBody>
          <a:bodyPr/>
          <a:lstStyle/>
          <a:p>
            <a:pPr lvl="0">
              <a:buSzTx/>
            </a:pPr>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03"/>
            <a:ext cx="7886700" cy="11043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481702"/>
            <a:ext cx="3655181"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220656"/>
            <a:ext cx="3655181"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481702"/>
            <a:ext cx="3673182" cy="686441"/>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220656"/>
            <a:ext cx="3673182" cy="29362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2949178" cy="1333204"/>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671"/>
            <a:ext cx="4629150" cy="406045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714119"/>
            <a:ext cx="2949178" cy="31756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3124012" cy="1333204"/>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80916"/>
            <a:ext cx="4629150" cy="45022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714119"/>
            <a:ext cx="3124012" cy="3175617"/>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SzTx/>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nchorCtr="0"/>
          <a:p>
            <a:pPr lvl="0"/>
            <a:r>
              <a:rPr lang="zh-CN" altLang="en-US"/>
              <a:t>单击此处编辑母版标题样式</a:t>
            </a:r>
            <a:endParaRPr lang="zh-CN" altLang="en-US"/>
          </a:p>
        </p:txBody>
      </p:sp>
      <p:sp>
        <p:nvSpPr>
          <p:cNvPr id="1027"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
          <p:cNvSpPr>
            <a:spLocks noGrp="1"/>
          </p:cNvSpPr>
          <p:nvPr>
            <p:ph type="dt" sz="half"/>
          </p:nvPr>
        </p:nvSpPr>
        <p:spPr>
          <a:xfrm>
            <a:off x="628650" y="5295900"/>
            <a:ext cx="2057400" cy="303213"/>
          </a:xfrm>
          <a:prstGeom prst="rect">
            <a:avLst/>
          </a:prstGeom>
          <a:noFill/>
          <a:ln w="9525">
            <a:noFill/>
          </a:ln>
        </p:spPr>
        <p:txBody>
          <a:bodyPr vert="horz" wrap="square" lIns="72390" tIns="36195" rIns="72390" bIns="36195" anchor="ctr" anchorCtr="0"/>
          <a:lstStyle>
            <a:lvl1pPr>
              <a:defRPr sz="900">
                <a:solidFill>
                  <a:srgbClr val="898989"/>
                </a:solidFill>
              </a:defRPr>
            </a:lvl1pPr>
          </a:lstStyle>
          <a:p>
            <a:pPr lvl="0">
              <a:buSzTx/>
            </a:pPr>
            <a:fld id="{BB962C8B-B14F-4D97-AF65-F5344CB8AC3E}" type="datetime1">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1029" name="页脚占位符 2"/>
          <p:cNvSpPr>
            <a:spLocks noGrp="1"/>
          </p:cNvSpPr>
          <p:nvPr>
            <p:ph type="ftr" sz="quarter"/>
          </p:nvPr>
        </p:nvSpPr>
        <p:spPr>
          <a:xfrm>
            <a:off x="3028950" y="5295900"/>
            <a:ext cx="3086100" cy="303213"/>
          </a:xfrm>
          <a:prstGeom prst="rect">
            <a:avLst/>
          </a:prstGeom>
          <a:noFill/>
          <a:ln w="9525">
            <a:noFill/>
          </a:ln>
        </p:spPr>
        <p:txBody>
          <a:bodyPr vert="horz" wrap="square" lIns="72390" tIns="36195" rIns="72390" bIns="36195" anchor="ctr" anchorCtr="0"/>
          <a:lstStyle>
            <a:lvl1pPr algn="ctr">
              <a:defRPr sz="900">
                <a:solidFill>
                  <a:srgbClr val="898989"/>
                </a:solidFill>
              </a:defRPr>
            </a:lvl1pPr>
          </a:lstStyle>
          <a:p>
            <a:pPr lvl="0">
              <a:buSzTx/>
            </a:pPr>
            <a:endParaRPr lang="zh-CN" altLang="en-US" dirty="0">
              <a:latin typeface="Arial" panose="020B0604020202020204" pitchFamily="34" charset="0"/>
              <a:ea typeface="宋体" panose="02010600030101010101" pitchFamily="2" charset="-122"/>
            </a:endParaRPr>
          </a:p>
        </p:txBody>
      </p:sp>
      <p:sp>
        <p:nvSpPr>
          <p:cNvPr id="1030" name="灯片编号占位符 3"/>
          <p:cNvSpPr>
            <a:spLocks noGrp="1"/>
          </p:cNvSpPr>
          <p:nvPr>
            <p:ph type="sldNum" sz="quarter"/>
          </p:nvPr>
        </p:nvSpPr>
        <p:spPr>
          <a:xfrm>
            <a:off x="6457950" y="5295900"/>
            <a:ext cx="2057400" cy="303213"/>
          </a:xfrm>
          <a:prstGeom prst="rect">
            <a:avLst/>
          </a:prstGeom>
          <a:noFill/>
          <a:ln w="9525">
            <a:noFill/>
          </a:ln>
        </p:spPr>
        <p:txBody>
          <a:bodyPr vert="horz" wrap="square" lIns="72390" tIns="36195" rIns="72390" bIns="36195" anchor="ctr" anchorCtr="0"/>
          <a:lstStyle>
            <a:lvl1pPr algn="r">
              <a:defRPr sz="900">
                <a:solidFill>
                  <a:srgbClr val="898989"/>
                </a:solidFill>
              </a:defRPr>
            </a:lvl1p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723900" lvl="0" indent="-723900" algn="l" defTabSz="914400" rtl="0" eaLnBrk="1" fontAlgn="t" latinLnBrk="0" hangingPunct="0">
        <a:lnSpc>
          <a:spcPct val="90000"/>
        </a:lnSpc>
        <a:spcBef>
          <a:spcPct val="0"/>
        </a:spcBef>
        <a:spcAft>
          <a:spcPct val="0"/>
        </a:spcAft>
        <a:buNone/>
        <a:tabLst>
          <a:tab pos="0" algn="l"/>
          <a:tab pos="1905" algn="l"/>
        </a:tabLst>
        <a:defRPr kern="1200">
          <a:latin typeface="+mj-lt"/>
          <a:ea typeface="+mj-ea"/>
          <a:cs typeface="+mj-cs"/>
        </a:defRPr>
      </a:lvl1pPr>
    </p:titleStyle>
    <p:bodyStyle>
      <a:lvl1pPr marL="180975" lvl="0" indent="-180975"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3200" kern="1200">
          <a:latin typeface="+mn-lt"/>
          <a:ea typeface="+mn-ea"/>
          <a:cs typeface="+mn-cs"/>
        </a:defRPr>
      </a:lvl1pPr>
      <a:lvl2pPr marL="180975" lvl="1" indent="361950"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200" kern="1200">
          <a:latin typeface="+mn-lt"/>
          <a:ea typeface="Arial" panose="020B0604020202020204" pitchFamily="34" charset="0"/>
          <a:cs typeface="+mn-cs"/>
        </a:defRPr>
      </a:lvl2pPr>
      <a:lvl3pPr marL="180975" lvl="2" indent="723900" algn="l" defTabSz="723900" rtl="0" eaLnBrk="0" fontAlgn="t" latinLnBrk="1" hangingPunct="0">
        <a:lnSpc>
          <a:spcPct val="90000"/>
        </a:lnSpc>
        <a:spcBef>
          <a:spcPts val="1000"/>
        </a:spcBef>
        <a:spcAft>
          <a:spcPct val="0"/>
        </a:spcAft>
        <a:buSzTx/>
        <a:buFont typeface="Arial" panose="020B0604020202020204" pitchFamily="34" charset="0"/>
        <a:buChar char="•"/>
        <a:tabLst>
          <a:tab pos="0" algn="l"/>
          <a:tab pos="1905" algn="l"/>
        </a:tabLst>
        <a:defRPr sz="200" kern="1200">
          <a:latin typeface="+mn-lt"/>
          <a:ea typeface="Arial" panose="020B0604020202020204" pitchFamily="34" charset="0"/>
          <a:cs typeface="+mn-cs"/>
        </a:defRPr>
      </a:lvl3pPr>
      <a:lvl4pPr marL="180975" lvl="3" indent="1085850" algn="l" defTabSz="723900" rtl="0" eaLnBrk="0" fontAlgn="t" latinLnBrk="1" hangingPunct="0">
        <a:lnSpc>
          <a:spcPct val="90000"/>
        </a:lnSpc>
        <a:spcBef>
          <a:spcPts val="1000"/>
        </a:spcBef>
        <a:spcAft>
          <a:spcPct val="0"/>
        </a:spcAft>
        <a:buSzTx/>
        <a:buFont typeface="Arial" panose="020B0604020202020204" pitchFamily="34" charset="0"/>
        <a:buNone/>
        <a:defRPr sz="1800" b="1" i="0" kern="1200" baseline="90000">
          <a:latin typeface="+mn-lt"/>
          <a:ea typeface="Arial" panose="020B0604020202020204" pitchFamily="34" charset="0"/>
          <a:cs typeface="+mn-cs"/>
        </a:defRPr>
      </a:lvl4pPr>
      <a:lvl5pPr marL="1905" lvl="4" indent="1445895"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5pPr>
      <a:lvl6pPr marL="2514600" lvl="5"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6pPr>
      <a:lvl7pPr marL="2971800" lvl="6"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7pPr>
      <a:lvl8pPr marL="3429000" lvl="7"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8pPr>
      <a:lvl9pPr marL="3886200" lvl="8"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2050"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nchorCtr="0"/>
          <a:p>
            <a:pPr lvl="0"/>
            <a:r>
              <a:rPr lang="zh-CN" altLang="en-US"/>
              <a:t>单击此处编辑母版标题样式</a:t>
            </a:r>
            <a:endParaRPr lang="zh-CN" altLang="en-US"/>
          </a:p>
        </p:txBody>
      </p:sp>
      <p:sp>
        <p:nvSpPr>
          <p:cNvPr id="2051"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日期占位符 1"/>
          <p:cNvSpPr>
            <a:spLocks noGrp="1"/>
          </p:cNvSpPr>
          <p:nvPr>
            <p:ph type="dt" sz="half"/>
          </p:nvPr>
        </p:nvSpPr>
        <p:spPr>
          <a:xfrm>
            <a:off x="628650" y="5295900"/>
            <a:ext cx="2057400" cy="303213"/>
          </a:xfrm>
          <a:prstGeom prst="rect">
            <a:avLst/>
          </a:prstGeom>
          <a:noFill/>
          <a:ln w="9525">
            <a:noFill/>
          </a:ln>
        </p:spPr>
        <p:txBody>
          <a:bodyPr vert="horz" wrap="square" lIns="72390" tIns="36195" rIns="72390" bIns="36195" anchor="ctr" anchorCtr="0"/>
          <a:lstStyle>
            <a:lvl1pPr>
              <a:defRPr sz="900">
                <a:solidFill>
                  <a:srgbClr val="898989"/>
                </a:solidFill>
                <a:latin typeface="Arial" panose="020B0604020202020204" pitchFamily="34" charset="0"/>
                <a:ea typeface="宋体" panose="02010600030101010101" pitchFamily="2" charset="-122"/>
              </a:defRPr>
            </a:lvl1pPr>
          </a:lstStyle>
          <a:p>
            <a:pPr lvl="0">
              <a:buSzTx/>
            </a:pPr>
            <a:fld id="{BB962C8B-B14F-4D97-AF65-F5344CB8AC3E}" type="datetime1">
              <a:rPr lang="zh-CN" altLang="en-US" dirty="0"/>
            </a:fld>
            <a:endParaRPr lang="zh-CN" altLang="en-US" dirty="0"/>
          </a:p>
        </p:txBody>
      </p:sp>
      <p:sp>
        <p:nvSpPr>
          <p:cNvPr id="2053" name="页脚占位符 2"/>
          <p:cNvSpPr>
            <a:spLocks noGrp="1"/>
          </p:cNvSpPr>
          <p:nvPr>
            <p:ph type="ftr" sz="quarter"/>
          </p:nvPr>
        </p:nvSpPr>
        <p:spPr>
          <a:xfrm>
            <a:off x="3028950" y="5295900"/>
            <a:ext cx="3086100" cy="303213"/>
          </a:xfrm>
          <a:prstGeom prst="rect">
            <a:avLst/>
          </a:prstGeom>
          <a:noFill/>
          <a:ln w="9525">
            <a:noFill/>
          </a:ln>
        </p:spPr>
        <p:txBody>
          <a:bodyPr vert="horz" wrap="square" lIns="72390" tIns="36195" rIns="72390" bIns="36195" anchor="ctr" anchorCtr="0"/>
          <a:lstStyle>
            <a:lvl1pPr algn="ctr">
              <a:defRPr sz="900">
                <a:solidFill>
                  <a:srgbClr val="898989"/>
                </a:solidFill>
                <a:latin typeface="Arial" panose="020B0604020202020204" pitchFamily="34" charset="0"/>
                <a:ea typeface="宋体" panose="02010600030101010101" pitchFamily="2" charset="-122"/>
              </a:defRPr>
            </a:lvl1pPr>
          </a:lstStyle>
          <a:p>
            <a:pPr lvl="0">
              <a:buSzTx/>
            </a:pPr>
            <a:endParaRPr lang="zh-CN" altLang="en-US" dirty="0"/>
          </a:p>
        </p:txBody>
      </p:sp>
      <p:sp>
        <p:nvSpPr>
          <p:cNvPr id="2054" name="灯片编号占位符 3"/>
          <p:cNvSpPr>
            <a:spLocks noGrp="1"/>
          </p:cNvSpPr>
          <p:nvPr>
            <p:ph type="sldNum" sz="quarter"/>
          </p:nvPr>
        </p:nvSpPr>
        <p:spPr>
          <a:xfrm>
            <a:off x="6457950" y="5295900"/>
            <a:ext cx="2057400" cy="303213"/>
          </a:xfrm>
          <a:prstGeom prst="rect">
            <a:avLst/>
          </a:prstGeom>
          <a:noFill/>
          <a:ln w="9525">
            <a:noFill/>
          </a:ln>
        </p:spPr>
        <p:txBody>
          <a:bodyPr vert="horz" wrap="square" lIns="72390" tIns="36195" rIns="72390" bIns="36195" anchor="ctr" anchorCtr="0"/>
          <a:lstStyle>
            <a:lvl1pPr algn="r">
              <a:defRPr sz="900">
                <a:solidFill>
                  <a:srgbClr val="898989"/>
                </a:solidFill>
                <a:latin typeface="Arial" panose="020B0604020202020204" pitchFamily="34" charset="0"/>
                <a:ea typeface="宋体" panose="02010600030101010101" pitchFamily="2" charset="-122"/>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723900" lvl="0" indent="-723900" algn="l" defTabSz="914400" rtl="0" eaLnBrk="1" fontAlgn="t" latinLnBrk="0" hangingPunct="0">
        <a:lnSpc>
          <a:spcPct val="90000"/>
        </a:lnSpc>
        <a:spcBef>
          <a:spcPct val="0"/>
        </a:spcBef>
        <a:spcAft>
          <a:spcPct val="0"/>
        </a:spcAft>
        <a:buNone/>
        <a:tabLst>
          <a:tab pos="0" algn="l"/>
          <a:tab pos="1905" algn="l"/>
        </a:tabLst>
        <a:defRPr kern="1200">
          <a:latin typeface="+mj-lt"/>
          <a:ea typeface="+mj-ea"/>
          <a:cs typeface="+mj-cs"/>
        </a:defRPr>
      </a:lvl1pPr>
    </p:titleStyle>
    <p:bodyStyle>
      <a:lvl1pPr marL="180975" lvl="0" indent="-180975"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3200" kern="1200">
          <a:latin typeface="+mn-lt"/>
          <a:ea typeface="+mn-ea"/>
          <a:cs typeface="+mn-cs"/>
        </a:defRPr>
      </a:lvl1pPr>
      <a:lvl2pPr marL="180975" lvl="1" indent="361950"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200" kern="1200">
          <a:latin typeface="+mn-lt"/>
          <a:ea typeface="Calibri Light" panose="020F0302020204030204" pitchFamily="2" charset="0"/>
          <a:cs typeface="+mn-cs"/>
        </a:defRPr>
      </a:lvl2pPr>
      <a:lvl3pPr marL="180975" lvl="2" indent="723900"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200" i="1" kern="1200">
          <a:latin typeface="+mn-lt"/>
          <a:ea typeface="Calibri Light" panose="020F0302020204030204" pitchFamily="2" charset="0"/>
          <a:cs typeface="+mn-cs"/>
        </a:defRPr>
      </a:lvl3pPr>
      <a:lvl4pPr marL="180975" lvl="3" indent="1085850" algn="l" defTabSz="723900" rtl="0" eaLnBrk="0" fontAlgn="t" latinLnBrk="1" hangingPunct="0">
        <a:lnSpc>
          <a:spcPct val="90000"/>
        </a:lnSpc>
        <a:spcBef>
          <a:spcPts val="1000"/>
        </a:spcBef>
        <a:spcAft>
          <a:spcPct val="0"/>
        </a:spcAft>
        <a:buFont typeface="Arial" panose="020B0604020202020204" pitchFamily="34" charset="0"/>
        <a:buNone/>
        <a:defRPr sz="1800" b="1" i="0" kern="1200" baseline="90000">
          <a:latin typeface="+mn-lt"/>
          <a:ea typeface="Calibri Light" panose="020F0302020204030204" pitchFamily="2" charset="0"/>
          <a:cs typeface="+mn-cs"/>
        </a:defRPr>
      </a:lvl4pPr>
      <a:lvl5pPr marL="1905" lvl="4" indent="1445895"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Calibri Light" panose="020F0302020204030204" pitchFamily="2" charset="0"/>
          <a:cs typeface="+mn-cs"/>
        </a:defRPr>
      </a:lvl5pPr>
      <a:lvl6pPr marL="2514600" lvl="5"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Calibri Light" panose="020F0302020204030204" pitchFamily="2" charset="0"/>
          <a:cs typeface="+mn-cs"/>
        </a:defRPr>
      </a:lvl6pPr>
      <a:lvl7pPr marL="2971800" lvl="6"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Calibri Light" panose="020F0302020204030204" pitchFamily="2" charset="0"/>
          <a:cs typeface="+mn-cs"/>
        </a:defRPr>
      </a:lvl7pPr>
      <a:lvl8pPr marL="3429000" lvl="7"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Calibri Light" panose="020F0302020204030204" pitchFamily="2" charset="0"/>
          <a:cs typeface="+mn-cs"/>
        </a:defRPr>
      </a:lvl8pPr>
      <a:lvl9pPr marL="3886200" lvl="8"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Calibri Light" panose="020F0302020204030204" pitchFamily="2" charset="0"/>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3074"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nchorCtr="0"/>
          <a:p>
            <a:pPr lvl="0"/>
            <a:r>
              <a:rPr lang="zh-CN" altLang="en-US"/>
              <a:t>单击此处编辑母版标题样式</a:t>
            </a:r>
            <a:endParaRPr lang="zh-CN" altLang="en-US"/>
          </a:p>
        </p:txBody>
      </p:sp>
      <p:sp>
        <p:nvSpPr>
          <p:cNvPr id="3075"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6" name="日期占位符 1"/>
          <p:cNvSpPr>
            <a:spLocks noGrp="1"/>
          </p:cNvSpPr>
          <p:nvPr>
            <p:ph type="dt" sz="half"/>
          </p:nvPr>
        </p:nvSpPr>
        <p:spPr>
          <a:xfrm>
            <a:off x="628650" y="5295900"/>
            <a:ext cx="2057400" cy="303213"/>
          </a:xfrm>
          <a:prstGeom prst="rect">
            <a:avLst/>
          </a:prstGeom>
          <a:noFill/>
          <a:ln w="9525">
            <a:noFill/>
          </a:ln>
        </p:spPr>
        <p:txBody>
          <a:bodyPr vert="horz" wrap="square" lIns="72390" tIns="36195" rIns="72390" bIns="36195" anchor="ctr" anchorCtr="0"/>
          <a:lstStyle>
            <a:lvl1pPr>
              <a:defRPr sz="900">
                <a:solidFill>
                  <a:srgbClr val="898989"/>
                </a:solidFill>
                <a:latin typeface="Arial" panose="020B0604020202020204" pitchFamily="34" charset="0"/>
                <a:ea typeface="宋体" panose="02010600030101010101" pitchFamily="2" charset="-122"/>
              </a:defRPr>
            </a:lvl1pPr>
          </a:lstStyle>
          <a:p>
            <a:pPr lvl="0">
              <a:buSzTx/>
            </a:pPr>
            <a:fld id="{BB962C8B-B14F-4D97-AF65-F5344CB8AC3E}" type="datetime1">
              <a:rPr lang="zh-CN" altLang="en-US" dirty="0"/>
            </a:fld>
            <a:endParaRPr lang="zh-CN" altLang="en-US" dirty="0"/>
          </a:p>
        </p:txBody>
      </p:sp>
      <p:sp>
        <p:nvSpPr>
          <p:cNvPr id="3077" name="页脚占位符 2"/>
          <p:cNvSpPr>
            <a:spLocks noGrp="1"/>
          </p:cNvSpPr>
          <p:nvPr>
            <p:ph type="ftr" sz="quarter"/>
          </p:nvPr>
        </p:nvSpPr>
        <p:spPr>
          <a:xfrm>
            <a:off x="3028950" y="5295900"/>
            <a:ext cx="3086100" cy="303213"/>
          </a:xfrm>
          <a:prstGeom prst="rect">
            <a:avLst/>
          </a:prstGeom>
          <a:noFill/>
          <a:ln w="9525">
            <a:noFill/>
          </a:ln>
        </p:spPr>
        <p:txBody>
          <a:bodyPr vert="horz" wrap="square" lIns="72390" tIns="36195" rIns="72390" bIns="36195" anchor="ctr" anchorCtr="0"/>
          <a:lstStyle>
            <a:lvl1pPr algn="ctr">
              <a:defRPr sz="900">
                <a:solidFill>
                  <a:srgbClr val="898989"/>
                </a:solidFill>
                <a:latin typeface="Arial" panose="020B0604020202020204" pitchFamily="34" charset="0"/>
                <a:ea typeface="宋体" panose="02010600030101010101" pitchFamily="2" charset="-122"/>
              </a:defRPr>
            </a:lvl1pPr>
          </a:lstStyle>
          <a:p>
            <a:pPr lvl="0">
              <a:buSzTx/>
            </a:pPr>
            <a:endParaRPr lang="zh-CN" altLang="en-US" dirty="0"/>
          </a:p>
        </p:txBody>
      </p:sp>
      <p:sp>
        <p:nvSpPr>
          <p:cNvPr id="3078" name="灯片编号占位符 3"/>
          <p:cNvSpPr>
            <a:spLocks noGrp="1"/>
          </p:cNvSpPr>
          <p:nvPr>
            <p:ph type="sldNum" sz="quarter"/>
          </p:nvPr>
        </p:nvSpPr>
        <p:spPr>
          <a:xfrm>
            <a:off x="6457950" y="5295900"/>
            <a:ext cx="2057400" cy="303213"/>
          </a:xfrm>
          <a:prstGeom prst="rect">
            <a:avLst/>
          </a:prstGeom>
          <a:noFill/>
          <a:ln w="9525">
            <a:noFill/>
          </a:ln>
        </p:spPr>
        <p:txBody>
          <a:bodyPr vert="horz" wrap="square" lIns="72390" tIns="36195" rIns="72390" bIns="36195" anchor="ctr" anchorCtr="0"/>
          <a:lstStyle>
            <a:lvl1pPr algn="r">
              <a:defRPr sz="900">
                <a:solidFill>
                  <a:srgbClr val="898989"/>
                </a:solidFill>
                <a:latin typeface="Arial" panose="020B0604020202020204" pitchFamily="34" charset="0"/>
                <a:ea typeface="宋体" panose="02010600030101010101" pitchFamily="2" charset="-122"/>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723900" lvl="0" indent="-723900" algn="l" defTabSz="914400" rtl="0" eaLnBrk="1" fontAlgn="t" latinLnBrk="0" hangingPunct="0">
        <a:lnSpc>
          <a:spcPct val="90000"/>
        </a:lnSpc>
        <a:spcBef>
          <a:spcPct val="0"/>
        </a:spcBef>
        <a:spcAft>
          <a:spcPct val="0"/>
        </a:spcAft>
        <a:buNone/>
        <a:tabLst>
          <a:tab pos="0" algn="l"/>
          <a:tab pos="1905" algn="l"/>
        </a:tabLst>
        <a:defRPr kern="1200">
          <a:latin typeface="+mj-lt"/>
          <a:ea typeface="+mj-ea"/>
          <a:cs typeface="+mj-cs"/>
        </a:defRPr>
      </a:lvl1pPr>
    </p:titleStyle>
    <p:bodyStyle>
      <a:lvl1pPr marL="180975" lvl="0" indent="-180975"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3200" kern="1200">
          <a:latin typeface="+mn-lt"/>
          <a:ea typeface="+mn-ea"/>
          <a:cs typeface="+mn-cs"/>
        </a:defRPr>
      </a:lvl1pPr>
      <a:lvl2pPr marL="180975" lvl="1" indent="361950"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200" kern="1200">
          <a:latin typeface="+mn-lt"/>
          <a:ea typeface="Arial" panose="020B0604020202020204" pitchFamily="34" charset="0"/>
          <a:cs typeface="+mn-cs"/>
        </a:defRPr>
      </a:lvl2pPr>
      <a:lvl3pPr marL="180975" lvl="2" indent="723900" algn="l" defTabSz="723900" rtl="0" eaLnBrk="0" fontAlgn="t" latinLnBrk="1" hangingPunct="0">
        <a:lnSpc>
          <a:spcPct val="90000"/>
        </a:lnSpc>
        <a:spcBef>
          <a:spcPts val="1000"/>
        </a:spcBef>
        <a:spcAft>
          <a:spcPct val="0"/>
        </a:spcAft>
        <a:buSzTx/>
        <a:buFont typeface="Arial" panose="020B0604020202020204" pitchFamily="34" charset="0"/>
        <a:buChar char="•"/>
        <a:tabLst>
          <a:tab pos="0" algn="l"/>
          <a:tab pos="1905" algn="l"/>
        </a:tabLst>
        <a:defRPr sz="200" kern="1200">
          <a:latin typeface="+mn-lt"/>
          <a:ea typeface="Arial" panose="020B0604020202020204" pitchFamily="34" charset="0"/>
          <a:cs typeface="+mn-cs"/>
        </a:defRPr>
      </a:lvl3pPr>
      <a:lvl4pPr marL="180975" lvl="3" indent="1085850" algn="l" defTabSz="723900" rtl="0" eaLnBrk="0" fontAlgn="t" latinLnBrk="1" hangingPunct="0">
        <a:lnSpc>
          <a:spcPct val="90000"/>
        </a:lnSpc>
        <a:spcBef>
          <a:spcPts val="1000"/>
        </a:spcBef>
        <a:spcAft>
          <a:spcPct val="0"/>
        </a:spcAft>
        <a:buSzTx/>
        <a:buFont typeface="Arial" panose="020B0604020202020204" pitchFamily="34" charset="0"/>
        <a:buNone/>
        <a:defRPr sz="1800" b="1" i="0" kern="1200" baseline="90000">
          <a:latin typeface="+mn-lt"/>
          <a:ea typeface="Arial" panose="020B0604020202020204" pitchFamily="34" charset="0"/>
          <a:cs typeface="+mn-cs"/>
        </a:defRPr>
      </a:lvl4pPr>
      <a:lvl5pPr marL="1905" lvl="4" indent="1445895"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5pPr>
      <a:lvl6pPr marL="2514600" lvl="5"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6pPr>
      <a:lvl7pPr marL="2971800" lvl="6"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7pPr>
      <a:lvl8pPr marL="3429000" lvl="7"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8pPr>
      <a:lvl9pPr marL="3886200" lvl="8"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4098" name="标题占位符 1"/>
          <p:cNvSpPr>
            <a:spLocks noGrp="1"/>
          </p:cNvSpPr>
          <p:nvPr>
            <p:ph type="title"/>
          </p:nvPr>
        </p:nvSpPr>
        <p:spPr>
          <a:xfrm>
            <a:off x="628650" y="304800"/>
            <a:ext cx="7886700" cy="1104900"/>
          </a:xfrm>
          <a:prstGeom prst="rect">
            <a:avLst/>
          </a:prstGeom>
          <a:noFill/>
          <a:ln w="9525">
            <a:noFill/>
          </a:ln>
        </p:spPr>
        <p:txBody>
          <a:bodyPr lIns="72390" tIns="36195" rIns="72390" bIns="36195" anchor="ctr" anchorCtr="0"/>
          <a:p>
            <a:pPr lvl="0"/>
            <a:r>
              <a:rPr lang="zh-CN" altLang="en-US"/>
              <a:t>单击此处编辑母版标题样式</a:t>
            </a:r>
            <a:endParaRPr lang="zh-CN" altLang="en-US"/>
          </a:p>
        </p:txBody>
      </p:sp>
      <p:sp>
        <p:nvSpPr>
          <p:cNvPr id="4099" name="文本占位符 2"/>
          <p:cNvSpPr>
            <a:spLocks noGrp="1"/>
          </p:cNvSpPr>
          <p:nvPr>
            <p:ph type="body"/>
          </p:nvPr>
        </p:nvSpPr>
        <p:spPr>
          <a:xfrm>
            <a:off x="628650" y="1520825"/>
            <a:ext cx="7886700" cy="3625850"/>
          </a:xfrm>
          <a:prstGeom prst="rect">
            <a:avLst/>
          </a:prstGeom>
          <a:noFill/>
          <a:ln w="9525">
            <a:noFill/>
          </a:ln>
        </p:spPr>
        <p:txBody>
          <a:bodyPr lIns="72390" tIns="36195" rIns="72390" bIns="36195"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100" name="日期占位符 1"/>
          <p:cNvSpPr>
            <a:spLocks noGrp="1"/>
          </p:cNvSpPr>
          <p:nvPr>
            <p:ph type="dt" sz="half"/>
          </p:nvPr>
        </p:nvSpPr>
        <p:spPr>
          <a:xfrm>
            <a:off x="628650" y="5295900"/>
            <a:ext cx="2057400" cy="303213"/>
          </a:xfrm>
          <a:prstGeom prst="rect">
            <a:avLst/>
          </a:prstGeom>
          <a:noFill/>
          <a:ln w="9525">
            <a:noFill/>
          </a:ln>
        </p:spPr>
        <p:txBody>
          <a:bodyPr vert="horz" wrap="square" lIns="72390" tIns="36195" rIns="72390" bIns="36195" anchor="ctr" anchorCtr="0"/>
          <a:lstStyle>
            <a:lvl1pPr>
              <a:defRPr sz="900">
                <a:solidFill>
                  <a:srgbClr val="898989"/>
                </a:solidFill>
                <a:latin typeface="Arial" panose="020B0604020202020204" pitchFamily="34" charset="0"/>
                <a:ea typeface="宋体" panose="02010600030101010101" pitchFamily="2" charset="-122"/>
              </a:defRPr>
            </a:lvl1pPr>
          </a:lstStyle>
          <a:p>
            <a:pPr lvl="0">
              <a:buSzTx/>
            </a:pPr>
            <a:fld id="{BB962C8B-B14F-4D97-AF65-F5344CB8AC3E}" type="datetime1">
              <a:rPr lang="zh-CN" altLang="en-US" dirty="0"/>
            </a:fld>
            <a:endParaRPr lang="zh-CN" altLang="en-US" dirty="0"/>
          </a:p>
        </p:txBody>
      </p:sp>
      <p:sp>
        <p:nvSpPr>
          <p:cNvPr id="4101" name="页脚占位符 2"/>
          <p:cNvSpPr>
            <a:spLocks noGrp="1"/>
          </p:cNvSpPr>
          <p:nvPr>
            <p:ph type="ftr" sz="quarter"/>
          </p:nvPr>
        </p:nvSpPr>
        <p:spPr>
          <a:xfrm>
            <a:off x="3028950" y="5295900"/>
            <a:ext cx="3086100" cy="303213"/>
          </a:xfrm>
          <a:prstGeom prst="rect">
            <a:avLst/>
          </a:prstGeom>
          <a:noFill/>
          <a:ln w="9525">
            <a:noFill/>
          </a:ln>
        </p:spPr>
        <p:txBody>
          <a:bodyPr vert="horz" wrap="square" lIns="72390" tIns="36195" rIns="72390" bIns="36195" anchor="ctr" anchorCtr="0"/>
          <a:lstStyle>
            <a:lvl1pPr algn="ctr">
              <a:defRPr sz="900">
                <a:solidFill>
                  <a:srgbClr val="898989"/>
                </a:solidFill>
                <a:latin typeface="Arial" panose="020B0604020202020204" pitchFamily="34" charset="0"/>
                <a:ea typeface="宋体" panose="02010600030101010101" pitchFamily="2" charset="-122"/>
              </a:defRPr>
            </a:lvl1pPr>
          </a:lstStyle>
          <a:p>
            <a:pPr lvl="0">
              <a:buSzTx/>
            </a:pPr>
            <a:endParaRPr lang="zh-CN" altLang="en-US" dirty="0"/>
          </a:p>
        </p:txBody>
      </p:sp>
      <p:sp>
        <p:nvSpPr>
          <p:cNvPr id="4102" name="灯片编号占位符 3"/>
          <p:cNvSpPr>
            <a:spLocks noGrp="1"/>
          </p:cNvSpPr>
          <p:nvPr>
            <p:ph type="sldNum" sz="quarter"/>
          </p:nvPr>
        </p:nvSpPr>
        <p:spPr>
          <a:xfrm>
            <a:off x="6457950" y="5295900"/>
            <a:ext cx="2057400" cy="303213"/>
          </a:xfrm>
          <a:prstGeom prst="rect">
            <a:avLst/>
          </a:prstGeom>
          <a:noFill/>
          <a:ln w="9525">
            <a:noFill/>
          </a:ln>
        </p:spPr>
        <p:txBody>
          <a:bodyPr vert="horz" wrap="square" lIns="72390" tIns="36195" rIns="72390" bIns="36195" anchor="ctr" anchorCtr="0"/>
          <a:lstStyle>
            <a:lvl1pPr algn="r">
              <a:defRPr sz="900">
                <a:solidFill>
                  <a:srgbClr val="898989"/>
                </a:solidFill>
                <a:latin typeface="Arial" panose="020B0604020202020204" pitchFamily="34" charset="0"/>
                <a:ea typeface="宋体" panose="02010600030101010101" pitchFamily="2" charset="-122"/>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marL="723900" lvl="0" indent="-723900" algn="l" defTabSz="914400" rtl="0" eaLnBrk="1" fontAlgn="t" latinLnBrk="0" hangingPunct="0">
        <a:lnSpc>
          <a:spcPct val="90000"/>
        </a:lnSpc>
        <a:spcBef>
          <a:spcPct val="0"/>
        </a:spcBef>
        <a:spcAft>
          <a:spcPct val="0"/>
        </a:spcAft>
        <a:buNone/>
        <a:tabLst>
          <a:tab pos="0" algn="l"/>
          <a:tab pos="1905" algn="l"/>
        </a:tabLst>
        <a:defRPr kern="1200">
          <a:latin typeface="+mj-lt"/>
          <a:ea typeface="+mj-ea"/>
          <a:cs typeface="+mj-cs"/>
        </a:defRPr>
      </a:lvl1pPr>
    </p:titleStyle>
    <p:bodyStyle>
      <a:lvl1pPr marL="180975" lvl="0" indent="-180975"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3200" kern="1200">
          <a:latin typeface="+mn-lt"/>
          <a:ea typeface="+mn-ea"/>
          <a:cs typeface="+mn-cs"/>
        </a:defRPr>
      </a:lvl1pPr>
      <a:lvl2pPr marL="180975" lvl="1" indent="361950" algn="l" defTabSz="723900" rtl="0" eaLnBrk="0" fontAlgn="t" latinLnBrk="1" hangingPunct="0">
        <a:lnSpc>
          <a:spcPct val="90000"/>
        </a:lnSpc>
        <a:spcBef>
          <a:spcPts val="1000"/>
        </a:spcBef>
        <a:spcAft>
          <a:spcPct val="0"/>
        </a:spcAft>
        <a:buFont typeface="Arial" panose="020B0604020202020204" pitchFamily="34" charset="0"/>
        <a:buChar char="•"/>
        <a:tabLst>
          <a:tab pos="0" algn="l"/>
          <a:tab pos="1905" algn="l"/>
        </a:tabLst>
        <a:defRPr sz="200" kern="1200">
          <a:latin typeface="+mn-lt"/>
          <a:ea typeface="Arial" panose="020B0604020202020204" pitchFamily="34" charset="0"/>
          <a:cs typeface="+mn-cs"/>
        </a:defRPr>
      </a:lvl2pPr>
      <a:lvl3pPr marL="180975" lvl="2" indent="723900" algn="l" defTabSz="723900" rtl="0" eaLnBrk="0" fontAlgn="t" latinLnBrk="1" hangingPunct="0">
        <a:lnSpc>
          <a:spcPct val="90000"/>
        </a:lnSpc>
        <a:spcBef>
          <a:spcPts val="1000"/>
        </a:spcBef>
        <a:spcAft>
          <a:spcPct val="0"/>
        </a:spcAft>
        <a:buSzTx/>
        <a:buFont typeface="Arial" panose="020B0604020202020204" pitchFamily="34" charset="0"/>
        <a:buChar char="•"/>
        <a:tabLst>
          <a:tab pos="0" algn="l"/>
          <a:tab pos="1905" algn="l"/>
        </a:tabLst>
        <a:defRPr sz="200" kern="1200">
          <a:latin typeface="+mn-lt"/>
          <a:ea typeface="Arial" panose="020B0604020202020204" pitchFamily="34" charset="0"/>
          <a:cs typeface="+mn-cs"/>
        </a:defRPr>
      </a:lvl3pPr>
      <a:lvl4pPr marL="180975" lvl="3" indent="1085850" algn="l" defTabSz="723900" rtl="0" eaLnBrk="0" fontAlgn="t" latinLnBrk="1" hangingPunct="0">
        <a:lnSpc>
          <a:spcPct val="90000"/>
        </a:lnSpc>
        <a:spcBef>
          <a:spcPts val="1000"/>
        </a:spcBef>
        <a:spcAft>
          <a:spcPct val="0"/>
        </a:spcAft>
        <a:buSzTx/>
        <a:buFont typeface="Arial" panose="020B0604020202020204" pitchFamily="34" charset="0"/>
        <a:buNone/>
        <a:tabLst>
          <a:tab pos="0" algn="l"/>
          <a:tab pos="1905" algn="l"/>
        </a:tabLst>
        <a:defRPr sz="1800" b="1" i="0" kern="1200" baseline="90000">
          <a:latin typeface="+mn-lt"/>
          <a:ea typeface="Arial" panose="020B0604020202020204" pitchFamily="34" charset="0"/>
          <a:cs typeface="+mn-cs"/>
        </a:defRPr>
      </a:lvl4pPr>
      <a:lvl5pPr marL="1905" lvl="4" indent="1445895"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5pPr>
      <a:lvl6pPr marL="2514600" lvl="5"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6pPr>
      <a:lvl7pPr marL="2971800" lvl="6"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7pPr>
      <a:lvl8pPr marL="3429000" lvl="7"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8pPr>
      <a:lvl9pPr marL="3886200" lvl="8" indent="-228600" algn="l" defTabSz="6350" rtl="0" eaLnBrk="0" fontAlgn="t" latinLnBrk="1" hangingPunct="0">
        <a:lnSpc>
          <a:spcPct val="0"/>
        </a:lnSpc>
        <a:spcBef>
          <a:spcPct val="231000"/>
        </a:spcBef>
        <a:spcAft>
          <a:spcPct val="4000"/>
        </a:spcAft>
        <a:buSzPct val="100000"/>
        <a:buFont typeface="Arial" panose="020B0604020202020204" pitchFamily="34" charset="0"/>
        <a:buChar char="ǈ"/>
        <a:defRPr sz="1800" b="0" i="0" kern="1200" baseline="90000">
          <a:latin typeface="+mn-lt"/>
          <a:ea typeface="Arial" panose="020B0604020202020204" pitchFamily="34" charset="0"/>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6146" name="Text Box 2"/>
          <p:cNvSpPr txBox="1"/>
          <p:nvPr/>
        </p:nvSpPr>
        <p:spPr>
          <a:xfrm>
            <a:off x="1247775" y="1838325"/>
            <a:ext cx="7527925" cy="2297113"/>
          </a:xfrm>
          <a:prstGeom prst="rect">
            <a:avLst/>
          </a:prstGeom>
          <a:noFill/>
          <a:ln w="9525">
            <a:noFill/>
          </a:ln>
        </p:spPr>
        <p:txBody>
          <a:bodyPr wrap="square" lIns="72390" tIns="36195" rIns="72390" bIns="36195" anchor="t" anchorCtr="0">
            <a:spAutoFit/>
          </a:bodyPr>
          <a:p>
            <a:pPr algn="ctr"/>
            <a:endParaRPr lang="en-US" altLang="zh-CN"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a:p>
            <a:pPr algn="ctr"/>
            <a:r>
              <a:rPr lang="en-US" altLang="zh-CN"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rPr>
              <a:t>202</a:t>
            </a:r>
            <a:r>
              <a:rPr lang="zh-CN" altLang="en-US"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rPr>
              <a:t>1年郑州市</a:t>
            </a:r>
            <a:endParaRPr lang="zh-CN" altLang="en-US"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a:p>
            <a:pPr algn="ctr"/>
            <a:r>
              <a:rPr lang="zh-CN" altLang="en-US"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rPr>
              <a:t>制造业高质量发展的若干政策解读</a:t>
            </a:r>
            <a:endParaRPr lang="zh-CN" altLang="en-US" sz="36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a:p>
            <a:pPr algn="ctr"/>
            <a:endParaRPr lang="zh-CN" altLang="en-US" sz="10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a:p>
            <a:pPr algn="r"/>
            <a:endParaRPr lang="zh-CN" altLang="en-US" sz="28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147" name="Text Box 3"/>
          <p:cNvSpPr txBox="1"/>
          <p:nvPr/>
        </p:nvSpPr>
        <p:spPr>
          <a:xfrm>
            <a:off x="1246188" y="3903663"/>
            <a:ext cx="6645275" cy="331787"/>
          </a:xfrm>
          <a:prstGeom prst="rect">
            <a:avLst/>
          </a:prstGeom>
          <a:noFill/>
          <a:ln w="9525">
            <a:noFill/>
          </a:ln>
        </p:spPr>
        <p:txBody>
          <a:bodyPr lIns="57309" tIns="28654" rIns="57309" bIns="28654" anchor="t" anchorCtr="0">
            <a:spAutoFit/>
          </a:bodyPr>
          <a:p>
            <a:pPr algn="ctr"/>
            <a:r>
              <a:rPr lang="zh-CN" altLang="en-US" sz="18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rPr>
              <a:t>市工信局投资和技术改造处   </a:t>
            </a:r>
            <a:endParaRPr lang="zh-CN" altLang="en-US" sz="20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148" name="Text Box 4"/>
          <p:cNvSpPr txBox="1"/>
          <p:nvPr/>
        </p:nvSpPr>
        <p:spPr>
          <a:xfrm>
            <a:off x="3705225" y="4465638"/>
            <a:ext cx="2098675" cy="361950"/>
          </a:xfrm>
          <a:prstGeom prst="rect">
            <a:avLst/>
          </a:prstGeom>
          <a:noFill/>
          <a:ln w="9525">
            <a:noFill/>
          </a:ln>
        </p:spPr>
        <p:txBody>
          <a:bodyPr lIns="57309" tIns="28654" rIns="57309" bIns="28654" anchor="t" anchorCtr="0">
            <a:spAutoFit/>
          </a:bodyPr>
          <a:p>
            <a:r>
              <a:rPr lang="zh-CN" altLang="en-US" sz="20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rPr>
              <a:t>  20</a:t>
            </a:r>
            <a:r>
              <a:rPr lang="en-US" altLang="zh-CN" sz="20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rPr>
              <a:t>2</a:t>
            </a:r>
            <a:r>
              <a:rPr lang="zh-CN" altLang="en-US" sz="20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rPr>
              <a:t>1年7月</a:t>
            </a:r>
            <a:endParaRPr lang="zh-CN" altLang="en-US" sz="2000" dirty="0">
              <a:solidFill>
                <a:srgbClr val="595959"/>
              </a:solidFill>
              <a:latin typeface="微软雅黑" panose="020B0503020204020204" pitchFamily="2" charset="-122"/>
              <a:ea typeface="微软雅黑" panose="020B0503020204020204" pitchFamily="2" charset="-122"/>
              <a:sym typeface="微软雅黑" panose="020B0503020204020204" pitchFamily="2" charset="-122"/>
            </a:endParaRPr>
          </a:p>
        </p:txBody>
      </p:sp>
      <p:pic>
        <p:nvPicPr>
          <p:cNvPr id="6149" name="图片 3080"/>
          <p:cNvPicPr>
            <a:picLocks noChangeAspect="1"/>
          </p:cNvPicPr>
          <p:nvPr/>
        </p:nvPicPr>
        <p:blipFill>
          <a:blip r:embed="rId2"/>
          <a:stretch>
            <a:fillRect/>
          </a:stretch>
        </p:blipFill>
        <p:spPr>
          <a:xfrm>
            <a:off x="7610475" y="0"/>
            <a:ext cx="1533525" cy="1349375"/>
          </a:xfrm>
          <a:prstGeom prst="rect">
            <a:avLst/>
          </a:prstGeom>
          <a:noFill/>
          <a:ln w="9525">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2" name="组合 15361"/>
          <p:cNvGrpSpPr/>
          <p:nvPr/>
        </p:nvGrpSpPr>
        <p:grpSpPr>
          <a:xfrm>
            <a:off x="469900" y="0"/>
            <a:ext cx="2681288" cy="896938"/>
            <a:chOff x="0" y="0"/>
            <a:chExt cx="4222" cy="1417"/>
          </a:xfrm>
        </p:grpSpPr>
        <p:sp>
          <p:nvSpPr>
            <p:cNvPr id="15363"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4"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5"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6"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7"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8"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69"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5370"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5371"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5372"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73"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5374" name="Rectangle 2"/>
          <p:cNvSpPr>
            <a:spLocks noGrp="1"/>
          </p:cNvSpPr>
          <p:nvPr/>
        </p:nvSpPr>
        <p:spPr>
          <a:xfrm>
            <a:off x="976313" y="288925"/>
            <a:ext cx="7543800" cy="947738"/>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新建工业项目补贴</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5375" name="Rectangle 3"/>
          <p:cNvSpPr>
            <a:spLocks noGrp="1"/>
          </p:cNvSpPr>
          <p:nvPr/>
        </p:nvSpPr>
        <p:spPr>
          <a:xfrm>
            <a:off x="1574800" y="889000"/>
            <a:ext cx="6346825" cy="4303713"/>
          </a:xfrm>
          <a:prstGeom prst="rect">
            <a:avLst/>
          </a:prstGeom>
          <a:noFill/>
          <a:ln w="9525">
            <a:noFill/>
          </a:ln>
        </p:spPr>
        <p:txBody>
          <a:bodyPr lIns="72390" tIns="36195" rIns="72390" bIns="36195" anchor="t" anchorCtr="0"/>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特别提醒：</a:t>
            </a:r>
            <a:endPar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latin typeface="黑体" panose="02010609060101010101" pitchFamily="1" charset="-122"/>
                <a:ea typeface="黑体" panose="02010609060101010101" pitchFamily="1" charset="-122"/>
                <a:sym typeface="Calibri" panose="020F0502020204030204" pitchFamily="2" charset="0"/>
              </a:rPr>
              <a:t>　  2、设备投资补贴（包含新建项目和技改项目）是对符合条件项目的全周期进行补贴，发票周期是项目开工---2020年12月31日。这个统一以发票日期为准。例如项目是2019年6月开工的，那么补贴的发票周期就是2019年6月----2020年12月31日。</a:t>
            </a:r>
            <a:endParaRPr lang="zh-CN" altLang="en-US" sz="2000" dirty="0">
              <a:latin typeface="黑体" panose="02010609060101010101" pitchFamily="1" charset="-122"/>
              <a:ea typeface="黑体" panose="02010609060101010101" pitchFamily="1" charset="-122"/>
              <a:sym typeface="Calibri" panose="020F0502020204030204" pitchFamily="2" charset="0"/>
            </a:endParaRPr>
          </a:p>
        </p:txBody>
      </p:sp>
      <p:sp>
        <p:nvSpPr>
          <p:cNvPr id="15376"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5377"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6386" name="组合 16385"/>
          <p:cNvGrpSpPr/>
          <p:nvPr/>
        </p:nvGrpSpPr>
        <p:grpSpPr>
          <a:xfrm>
            <a:off x="469900" y="0"/>
            <a:ext cx="2681288" cy="896938"/>
            <a:chOff x="0" y="0"/>
            <a:chExt cx="4222" cy="1417"/>
          </a:xfrm>
        </p:grpSpPr>
        <p:sp>
          <p:nvSpPr>
            <p:cNvPr id="16387"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88"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89"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90"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91"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92"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93"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6394"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6395"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6396"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397"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6398" name="Rectangle 2"/>
          <p:cNvSpPr>
            <a:spLocks noGrp="1"/>
          </p:cNvSpPr>
          <p:nvPr/>
        </p:nvSpPr>
        <p:spPr>
          <a:xfrm>
            <a:off x="469900" y="288925"/>
            <a:ext cx="8520113" cy="939800"/>
          </a:xfrm>
          <a:prstGeom prst="rect">
            <a:avLst/>
          </a:prstGeom>
          <a:noFill/>
          <a:ln w="9525">
            <a:noFill/>
          </a:ln>
        </p:spPr>
        <p:txBody>
          <a:bodyPr lIns="72390" tIns="36195" rIns="72390" bIns="36195" anchor="b" anchorCtr="0"/>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r>
              <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四、</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申报类别---</a:t>
            </a:r>
            <a:r>
              <a:rPr lang="zh-CN" altLang="en-US" sz="3200" b="1" dirty="0">
                <a:solidFill>
                  <a:schemeClr val="tx2"/>
                </a:solidFill>
                <a:latin typeface="Calibri Light" panose="020F0302020204030204" pitchFamily="2" charset="0"/>
                <a:ea typeface="黑体" panose="02010609060101010101" pitchFamily="1" charset="-122"/>
              </a:rPr>
              <a:t>工业企业技术改造项目补贴</a:t>
            </a:r>
            <a:endParaRPr lang="en-US" altLang="zh-CN"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r>
              <a:rPr lang="en-US" altLang="zh-CN"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6399" name="Rectangle 3"/>
          <p:cNvSpPr>
            <a:spLocks noGrp="1"/>
          </p:cNvSpPr>
          <p:nvPr/>
        </p:nvSpPr>
        <p:spPr>
          <a:xfrm>
            <a:off x="1463675" y="1228725"/>
            <a:ext cx="6346825" cy="4159250"/>
          </a:xfrm>
          <a:prstGeom prst="rect">
            <a:avLst/>
          </a:prstGeom>
          <a:noFill/>
          <a:ln w="9525">
            <a:noFill/>
          </a:ln>
        </p:spPr>
        <p:txBody>
          <a:bodyPr lIns="72390" tIns="36195" rIns="72390" bIns="36195" anchor="t" anchorCtr="0"/>
          <a:p>
            <a:pPr algn="just">
              <a:lnSpc>
                <a:spcPct val="140000"/>
              </a:lnSpc>
              <a:spcBef>
                <a:spcPts val="1000"/>
              </a:spcBef>
            </a:pP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（一）</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政策标准</a:t>
            </a:r>
            <a:endParaRPr lang="zh-CN" altLang="en-US" sz="1800" b="1" dirty="0">
              <a:latin typeface="仿宋_GB2312" panose="02010609030101010101" pitchFamily="1" charset="-122"/>
              <a:ea typeface="仿宋_GB2312" panose="02010609030101010101" pitchFamily="1" charset="-122"/>
              <a:sym typeface="Calibri" panose="020F0502020204030204" pitchFamily="2" charset="0"/>
            </a:endParaRPr>
          </a:p>
          <a:p>
            <a:pPr algn="just">
              <a:spcBef>
                <a:spcPts val="1000"/>
              </a:spcBef>
              <a:buSzTx/>
            </a:pP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1、支持范围：2020年竣工的总投资在500万元以上工业技术改造项目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2、支持标准：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项目完成投产后，按照项目生产和技术设备投资额的10%给予补助，最高不超过1000万元。其中，对</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战略性新兴产业</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技术改造项目，项目完成投产后，按照生产和技术设备投资额的15%给予补助，最高不超过1000万元。</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战略性新兴产业是指：新一代信息技术、 新能源及智能网联汽车、高端装备制造、新型材料、生物医药、节能环保等产业。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en-US" altLang="zh-CN"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16400"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6401"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7410" name="组合 17409"/>
          <p:cNvGrpSpPr/>
          <p:nvPr/>
        </p:nvGrpSpPr>
        <p:grpSpPr>
          <a:xfrm>
            <a:off x="469900" y="0"/>
            <a:ext cx="2681288" cy="896938"/>
            <a:chOff x="0" y="0"/>
            <a:chExt cx="4222" cy="1417"/>
          </a:xfrm>
        </p:grpSpPr>
        <p:sp>
          <p:nvSpPr>
            <p:cNvPr id="17411"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2"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3"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4"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5"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6"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17"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7418"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7419"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7420"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21"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7422" name="Rectangle 2"/>
          <p:cNvSpPr>
            <a:spLocks noGrp="1"/>
          </p:cNvSpPr>
          <p:nvPr/>
        </p:nvSpPr>
        <p:spPr>
          <a:xfrm>
            <a:off x="976313" y="288925"/>
            <a:ext cx="7543800" cy="595313"/>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rPr>
              <a:t>工业企业技术改造项目补贴</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 </a:t>
            </a:r>
            <a:r>
              <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7423" name="Rectangle 3"/>
          <p:cNvSpPr>
            <a:spLocks noGrp="1"/>
          </p:cNvSpPr>
          <p:nvPr/>
        </p:nvSpPr>
        <p:spPr>
          <a:xfrm>
            <a:off x="1574800" y="889000"/>
            <a:ext cx="6346825" cy="4303713"/>
          </a:xfrm>
          <a:prstGeom prst="rect">
            <a:avLst/>
          </a:prstGeom>
          <a:noFill/>
          <a:ln w="9525">
            <a:noFill/>
          </a:ln>
        </p:spPr>
        <p:txBody>
          <a:bodyPr lIns="72390" tIns="36195" rIns="72390" bIns="36195" anchor="t" anchorCtr="0"/>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（二）</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申报材料</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1.奖补专项资金申报表1-2和表2；</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2.国家主管部门批准营业的证件复印件（“多证合一”，提供营业执照复印件）；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3.项目备案或核准文件复印件;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4.</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企业出具的</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项目决算报告;</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5.统计部门出具的项目入库证明（表5）；</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6.经会计师事务所审计的企业度审计报告（带验证码或防伪标识）；</a:t>
            </a:r>
            <a:r>
              <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rPr>
              <a:t> </a:t>
            </a:r>
            <a:endPar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endParaRPr>
          </a:p>
        </p:txBody>
      </p:sp>
      <p:sp>
        <p:nvSpPr>
          <p:cNvPr id="17424"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7425"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8434" name="组合 18433"/>
          <p:cNvGrpSpPr/>
          <p:nvPr/>
        </p:nvGrpSpPr>
        <p:grpSpPr>
          <a:xfrm>
            <a:off x="469900" y="0"/>
            <a:ext cx="2681288" cy="896938"/>
            <a:chOff x="0" y="0"/>
            <a:chExt cx="4222" cy="1417"/>
          </a:xfrm>
        </p:grpSpPr>
        <p:sp>
          <p:nvSpPr>
            <p:cNvPr id="18435"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36"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37"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38"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39"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40"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41"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8442"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8443"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8444"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45"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8446" name="Rectangle 2"/>
          <p:cNvSpPr>
            <a:spLocks noGrp="1"/>
          </p:cNvSpPr>
          <p:nvPr/>
        </p:nvSpPr>
        <p:spPr>
          <a:xfrm>
            <a:off x="976313" y="288925"/>
            <a:ext cx="7543800" cy="947738"/>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rPr>
              <a:t>工业企业技术改造项目补贴</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8447" name="Rectangle 3"/>
          <p:cNvSpPr>
            <a:spLocks noGrp="1"/>
          </p:cNvSpPr>
          <p:nvPr/>
        </p:nvSpPr>
        <p:spPr>
          <a:xfrm>
            <a:off x="1574800" y="896938"/>
            <a:ext cx="6346825" cy="4303712"/>
          </a:xfrm>
          <a:prstGeom prst="rect">
            <a:avLst/>
          </a:prstGeom>
          <a:noFill/>
          <a:ln w="9525">
            <a:noFill/>
          </a:ln>
        </p:spPr>
        <p:txBody>
          <a:bodyPr lIns="72390" tIns="36195" rIns="72390" bIns="36195" anchor="t" anchorCtr="0"/>
          <a:p>
            <a:pPr algn="just">
              <a:lnSpc>
                <a:spcPct val="140000"/>
              </a:lnSpc>
              <a:spcBef>
                <a:spcPts val="1000"/>
              </a:spcBef>
            </a:pPr>
            <a:r>
              <a:rPr lang="en-US" altLang="zh-CN"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7.项目设备投入明细表（</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附发票复印件及明细表，参照表8）</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。项目设备投资额不足500万元的,以项目其它投资补齐,发票总额达到项目总投资要求</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(后附发票复印件和明细表，参照表6)</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8.设备单价超过100万元的提供设备采购合同(附同一合同对应的发票、记账凭证、付款凭证、银行回单、设备入库单等相关证明材料)。</a:t>
            </a:r>
            <a:r>
              <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rPr>
              <a:t>(后附合同清单明细表，参照表7)</a:t>
            </a:r>
            <a:endPar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endPar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dirty="0">
              <a:latin typeface="Arial" panose="020B0604020202020204" pitchFamily="34" charset="0"/>
              <a:ea typeface="宋体" panose="02010600030101010101" pitchFamily="2" charset="-122"/>
            </a:endParaRPr>
          </a:p>
        </p:txBody>
      </p:sp>
      <p:sp>
        <p:nvSpPr>
          <p:cNvPr id="18448"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8449"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9458" name="组合 19457"/>
          <p:cNvGrpSpPr/>
          <p:nvPr/>
        </p:nvGrpSpPr>
        <p:grpSpPr>
          <a:xfrm>
            <a:off x="469900" y="0"/>
            <a:ext cx="2681288" cy="896938"/>
            <a:chOff x="0" y="0"/>
            <a:chExt cx="4222" cy="1417"/>
          </a:xfrm>
        </p:grpSpPr>
        <p:sp>
          <p:nvSpPr>
            <p:cNvPr id="19459"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0"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1"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2"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3"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4"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5"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9466"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9467"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9468"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69"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9470" name="Rectangle 2"/>
          <p:cNvSpPr>
            <a:spLocks noGrp="1"/>
          </p:cNvSpPr>
          <p:nvPr/>
        </p:nvSpPr>
        <p:spPr>
          <a:xfrm>
            <a:off x="560388" y="288925"/>
            <a:ext cx="7959725" cy="947738"/>
          </a:xfrm>
          <a:prstGeom prst="rect">
            <a:avLst/>
          </a:prstGeom>
          <a:noFill/>
          <a:ln w="9525">
            <a:noFill/>
          </a:ln>
        </p:spPr>
        <p:txBody>
          <a:bodyPr lIns="71755" tIns="36195" rIns="71755" bIns="36195" anchor="b" anchorCtr="0"/>
          <a:p>
            <a:pPr>
              <a:lnSpc>
                <a:spcPct val="90000"/>
              </a:lnSpc>
              <a:buSzTx/>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四、申报类别---制造业重大项目贴息补助</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9471" name="Rectangle 3"/>
          <p:cNvSpPr>
            <a:spLocks noGrp="1"/>
          </p:cNvSpPr>
          <p:nvPr/>
        </p:nvSpPr>
        <p:spPr>
          <a:xfrm>
            <a:off x="1574800" y="1236663"/>
            <a:ext cx="6346825" cy="3954462"/>
          </a:xfrm>
          <a:prstGeom prst="rect">
            <a:avLst/>
          </a:prstGeom>
          <a:noFill/>
          <a:ln w="9525">
            <a:noFill/>
          </a:ln>
        </p:spPr>
        <p:txBody>
          <a:bodyPr lIns="72390" tIns="36195" rIns="72390" bIns="36195" anchor="t" anchorCtr="0"/>
          <a:p>
            <a:pPr algn="just">
              <a:spcBef>
                <a:spcPts val="1000"/>
              </a:spcBef>
              <a:buSzTx/>
            </a:pP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（一）政策标准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1、支持范围：2020年在建的工业项目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2、支持标准：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对总投资10亿元以上且开工后一年内实际固定资产投资不低于5亿元的项目，按照同期银行贷款基准利率的30%贴息一年, 最高不超过1000万元;对总投资20亿元以上且开工后一年内实际固定资产投资不低于10亿元的项目，按照同期银行贷款基准利率的30%贴息两年，最高不超过4000万元。</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19472"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9473"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482" name="组合 20481"/>
          <p:cNvGrpSpPr/>
          <p:nvPr/>
        </p:nvGrpSpPr>
        <p:grpSpPr>
          <a:xfrm>
            <a:off x="469900" y="0"/>
            <a:ext cx="2681288" cy="896938"/>
            <a:chOff x="0" y="0"/>
            <a:chExt cx="4222" cy="1417"/>
          </a:xfrm>
        </p:grpSpPr>
        <p:sp>
          <p:nvSpPr>
            <p:cNvPr id="20483"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4"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5"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6"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7"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8"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89"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0490"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0491"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20492"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93"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0494" name="Rectangle 2"/>
          <p:cNvSpPr>
            <a:spLocks noGrp="1"/>
          </p:cNvSpPr>
          <p:nvPr/>
        </p:nvSpPr>
        <p:spPr>
          <a:xfrm>
            <a:off x="976313" y="288925"/>
            <a:ext cx="7543800" cy="595313"/>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制造业重大项目贴息补助 </a:t>
            </a:r>
            <a:r>
              <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20495" name="Rectangle 3"/>
          <p:cNvSpPr>
            <a:spLocks noGrp="1"/>
          </p:cNvSpPr>
          <p:nvPr/>
        </p:nvSpPr>
        <p:spPr>
          <a:xfrm>
            <a:off x="1574800" y="889000"/>
            <a:ext cx="6346825" cy="4303713"/>
          </a:xfrm>
          <a:prstGeom prst="rect">
            <a:avLst/>
          </a:prstGeom>
          <a:noFill/>
          <a:ln w="9525">
            <a:noFill/>
          </a:ln>
        </p:spPr>
        <p:txBody>
          <a:bodyPr lIns="72390" tIns="36195" rIns="72390" bIns="36195" anchor="t" anchorCtr="0"/>
          <a:p>
            <a:pPr algn="just">
              <a:lnSpc>
                <a:spcPct val="140000"/>
              </a:lnSpc>
              <a:spcBef>
                <a:spcPts val="1000"/>
              </a:spcBef>
            </a:pPr>
            <a:r>
              <a:rPr lang="en-US" altLang="zh-CN"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（二）申报材料</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1.奖补专项资金申报表1-2和表2；</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2.国家主管部门批准营业的证件复印件（“多证合一”，提供营业执照复印件）；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3.项目备案或核准文件复印件;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4.统计部门出具的项目入库证明（表5）；</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5.项目可行性研究报告；</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rPr>
              <a:t>  </a:t>
            </a:r>
            <a:endPar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endParaRPr>
          </a:p>
        </p:txBody>
      </p:sp>
      <p:sp>
        <p:nvSpPr>
          <p:cNvPr id="20496"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0497"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6" name="组合 21505"/>
          <p:cNvGrpSpPr/>
          <p:nvPr/>
        </p:nvGrpSpPr>
        <p:grpSpPr>
          <a:xfrm>
            <a:off x="469900" y="0"/>
            <a:ext cx="2681288" cy="896938"/>
            <a:chOff x="0" y="0"/>
            <a:chExt cx="4222" cy="1417"/>
          </a:xfrm>
        </p:grpSpPr>
        <p:sp>
          <p:nvSpPr>
            <p:cNvPr id="21507"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08"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09"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10"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11"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12"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13"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1514"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1515"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21516"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17"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1518" name="Rectangle 2"/>
          <p:cNvSpPr>
            <a:spLocks noGrp="1"/>
          </p:cNvSpPr>
          <p:nvPr/>
        </p:nvSpPr>
        <p:spPr>
          <a:xfrm>
            <a:off x="976313" y="288925"/>
            <a:ext cx="7543800" cy="947738"/>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制造业重大项目贴息补助</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21519" name="Rectangle 3"/>
          <p:cNvSpPr>
            <a:spLocks noGrp="1"/>
          </p:cNvSpPr>
          <p:nvPr/>
        </p:nvSpPr>
        <p:spPr>
          <a:xfrm>
            <a:off x="1574800" y="889000"/>
            <a:ext cx="6346825" cy="4303713"/>
          </a:xfrm>
          <a:prstGeom prst="rect">
            <a:avLst/>
          </a:prstGeom>
          <a:noFill/>
          <a:ln w="9525">
            <a:noFill/>
          </a:ln>
        </p:spPr>
        <p:txBody>
          <a:bodyPr lIns="72390" tIns="36195" rIns="72390" bIns="36195" anchor="t" anchorCtr="0"/>
          <a:p>
            <a:pPr algn="just">
              <a:lnSpc>
                <a:spcPct val="140000"/>
              </a:lnSpc>
              <a:spcBef>
                <a:spcPts val="1000"/>
              </a:spcBef>
            </a:pPr>
            <a:r>
              <a:rPr lang="en-US" altLang="zh-CN"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6.企业出具的项目总投资承诺，并在项目竣工后提供项目总投资达到项目投资标准的证明材料;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7.项目开工一年内固定资产投入明细表(参照表8，附发票复印件，发票总额按要求达到5亿元以上或者10亿元以上)；</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8.企业的贷款合同复印件；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9.贷款利息的支付凭证复印件、发票清单复印件。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dirty="0">
              <a:latin typeface="Arial" panose="020B0604020202020204" pitchFamily="34" charset="0"/>
              <a:ea typeface="宋体" panose="02010600030101010101" pitchFamily="2" charset="-122"/>
            </a:endParaRPr>
          </a:p>
        </p:txBody>
      </p:sp>
      <p:sp>
        <p:nvSpPr>
          <p:cNvPr id="21520"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1521"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2530" name="组合 22529"/>
          <p:cNvGrpSpPr/>
          <p:nvPr/>
        </p:nvGrpSpPr>
        <p:grpSpPr>
          <a:xfrm>
            <a:off x="469900" y="0"/>
            <a:ext cx="2681288" cy="896938"/>
            <a:chOff x="0" y="0"/>
            <a:chExt cx="4222" cy="1417"/>
          </a:xfrm>
        </p:grpSpPr>
        <p:sp>
          <p:nvSpPr>
            <p:cNvPr id="22531"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2"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3"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4"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5"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6"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37"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2538"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2539"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22540"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41"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2542" name="Rectangle 2"/>
          <p:cNvSpPr>
            <a:spLocks noGrp="1"/>
          </p:cNvSpPr>
          <p:nvPr/>
        </p:nvSpPr>
        <p:spPr>
          <a:xfrm>
            <a:off x="560388" y="288925"/>
            <a:ext cx="7959725" cy="947738"/>
          </a:xfrm>
          <a:prstGeom prst="rect">
            <a:avLst/>
          </a:prstGeom>
          <a:noFill/>
          <a:ln w="9525">
            <a:noFill/>
          </a:ln>
        </p:spPr>
        <p:txBody>
          <a:bodyPr lIns="71755" tIns="36195" rIns="71755" bIns="36195" anchor="b" anchorCtr="0"/>
          <a:p>
            <a:pPr>
              <a:lnSpc>
                <a:spcPct val="90000"/>
              </a:lnSpc>
              <a:buSzTx/>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四、申报类别---</a:t>
            </a:r>
            <a:r>
              <a:rPr lang="zh-CN" altLang="en-US" sz="3200" b="1" dirty="0">
                <a:solidFill>
                  <a:schemeClr val="tx2"/>
                </a:solidFill>
                <a:latin typeface="Calibri Light" panose="020F0302020204030204" pitchFamily="2" charset="0"/>
                <a:ea typeface="黑体" panose="02010609060101010101" pitchFamily="1" charset="-122"/>
              </a:rPr>
              <a:t>国家工业强基项目奖励</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22543" name="Rectangle 3"/>
          <p:cNvSpPr>
            <a:spLocks noGrp="1"/>
          </p:cNvSpPr>
          <p:nvPr/>
        </p:nvSpPr>
        <p:spPr>
          <a:xfrm>
            <a:off x="1574800" y="1236663"/>
            <a:ext cx="6346825" cy="3954462"/>
          </a:xfrm>
          <a:prstGeom prst="rect">
            <a:avLst/>
          </a:prstGeom>
          <a:noFill/>
          <a:ln w="9525">
            <a:noFill/>
          </a:ln>
        </p:spPr>
        <p:txBody>
          <a:bodyPr lIns="72390" tIns="36195" rIns="72390" bIns="36195" anchor="t" anchorCtr="0"/>
          <a:p>
            <a:pPr algn="just">
              <a:spcBef>
                <a:spcPts val="1000"/>
              </a:spcBef>
              <a:buSzTx/>
            </a:pP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（一）政策标准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1、支持范围：对获批国家工业强基工程的项目，上级资金到账时间在2020年1月1日至2020年12月31日期间。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2、支持标准：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对获批国家工业强基工程的项目，按照国家支持资金的50%予以配套奖励。</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22544"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2545"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3554" name="组合 23553"/>
          <p:cNvGrpSpPr/>
          <p:nvPr/>
        </p:nvGrpSpPr>
        <p:grpSpPr>
          <a:xfrm>
            <a:off x="469900" y="0"/>
            <a:ext cx="2681288" cy="896938"/>
            <a:chOff x="0" y="0"/>
            <a:chExt cx="4222" cy="1417"/>
          </a:xfrm>
        </p:grpSpPr>
        <p:sp>
          <p:nvSpPr>
            <p:cNvPr id="23555"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56"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57"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58"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59"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60"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61"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3562"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63"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23564"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65"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3566" name="Rectangle 2"/>
          <p:cNvSpPr>
            <a:spLocks noGrp="1"/>
          </p:cNvSpPr>
          <p:nvPr/>
        </p:nvSpPr>
        <p:spPr>
          <a:xfrm>
            <a:off x="976313" y="288925"/>
            <a:ext cx="7543800" cy="595313"/>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rPr>
              <a:t>国家工业强基项目奖励</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 </a:t>
            </a:r>
            <a:r>
              <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23567" name="Rectangle 3"/>
          <p:cNvSpPr>
            <a:spLocks noGrp="1"/>
          </p:cNvSpPr>
          <p:nvPr/>
        </p:nvSpPr>
        <p:spPr>
          <a:xfrm>
            <a:off x="1574800" y="889000"/>
            <a:ext cx="6346825" cy="4498975"/>
          </a:xfrm>
          <a:prstGeom prst="rect">
            <a:avLst/>
          </a:prstGeom>
          <a:noFill/>
          <a:ln w="9525">
            <a:noFill/>
          </a:ln>
        </p:spPr>
        <p:txBody>
          <a:bodyPr lIns="72390" tIns="36195" rIns="72390" bIns="36195" anchor="t" anchorCtr="0"/>
          <a:p>
            <a:pPr algn="just">
              <a:lnSpc>
                <a:spcPct val="140000"/>
              </a:lnSpc>
              <a:spcBef>
                <a:spcPts val="1000"/>
              </a:spcBef>
            </a:pPr>
            <a:r>
              <a:rPr lang="en-US" altLang="zh-CN" sz="18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（二）申报材料</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1.奖补专项资金申报表1-4和表2；</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2.国家主管部门批准营业的证件复印件（“多证合一”，提供营业执照复印件）；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3.企业申报日在“信用中国”网站中查询的“失信被执行人”和“重大税收违法案件当事人名单”的查询结果网页打印件；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4.国家强基工程项目批准实施(立项)文件或其他有效证明材料；</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5.上级资金到账证明复印件；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6.项目验收合格证明材料。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rPr>
              <a:t>  </a:t>
            </a:r>
            <a:endParaRPr lang="zh-CN" altLang="en-US" sz="2000" b="1" dirty="0">
              <a:solidFill>
                <a:srgbClr val="FF0000"/>
              </a:solidFill>
              <a:latin typeface="仿宋_GB2312" panose="02010609030101010101" pitchFamily="1" charset="-122"/>
              <a:ea typeface="仿宋_GB2312" panose="02010609030101010101" pitchFamily="1" charset="-122"/>
              <a:sym typeface="Calibri" panose="020F0502020204030204" pitchFamily="2" charset="0"/>
            </a:endParaRPr>
          </a:p>
        </p:txBody>
      </p:sp>
      <p:sp>
        <p:nvSpPr>
          <p:cNvPr id="23568"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3569"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4578" name="组合 24577"/>
          <p:cNvGrpSpPr/>
          <p:nvPr/>
        </p:nvGrpSpPr>
        <p:grpSpPr>
          <a:xfrm>
            <a:off x="469900" y="0"/>
            <a:ext cx="2681288" cy="896938"/>
            <a:chOff x="0" y="0"/>
            <a:chExt cx="4222" cy="1417"/>
          </a:xfrm>
        </p:grpSpPr>
        <p:sp>
          <p:nvSpPr>
            <p:cNvPr id="24579"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0"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1"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2"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3"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4"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5"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4586"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4587"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24588"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89"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4590" name="Rectangle 2"/>
          <p:cNvSpPr>
            <a:spLocks noGrp="1"/>
          </p:cNvSpPr>
          <p:nvPr/>
        </p:nvSpPr>
        <p:spPr>
          <a:xfrm>
            <a:off x="976313" y="0"/>
            <a:ext cx="7543800" cy="752475"/>
          </a:xfrm>
          <a:prstGeom prst="rect">
            <a:avLst/>
          </a:prstGeom>
          <a:noFill/>
          <a:ln w="9525">
            <a:noFill/>
          </a:ln>
        </p:spPr>
        <p:txBody>
          <a:bodyPr lIns="71755" tIns="36195" rIns="71755" bIns="36195" anchor="b" anchorCtr="0"/>
          <a:p>
            <a:pPr>
              <a:lnSpc>
                <a:spcPct val="90000"/>
              </a:lnSpc>
            </a:pPr>
            <a:r>
              <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五、</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有关要求</a:t>
            </a:r>
            <a:endParaRPr lang="zh-CN" altLang="en-US" sz="3200" b="1" dirty="0">
              <a:solidFill>
                <a:srgbClr val="FF0000"/>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24591" name="Rectangle 3"/>
          <p:cNvSpPr>
            <a:spLocks noGrp="1"/>
          </p:cNvSpPr>
          <p:nvPr/>
        </p:nvSpPr>
        <p:spPr>
          <a:xfrm>
            <a:off x="1574800" y="896938"/>
            <a:ext cx="6346825" cy="4303712"/>
          </a:xfrm>
          <a:prstGeom prst="rect">
            <a:avLst/>
          </a:prstGeom>
          <a:noFill/>
          <a:ln w="9525">
            <a:noFill/>
          </a:ln>
        </p:spPr>
        <p:txBody>
          <a:bodyPr lIns="72390" tIns="36195" rIns="72390" bIns="36195" anchor="t" anchorCtr="0"/>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（一）各县（市、区）、开发区工信部门和财政部门要共同组织好项目申报和初审工作。上报郑州市主管部门的截止时间</a:t>
            </a:r>
            <a:r>
              <a:rPr lang="zh-CN" altLang="en-US" sz="1600" dirty="0">
                <a:latin typeface="黑体" panose="02010609060101010101" pitchFamily="1" charset="-122"/>
                <a:ea typeface="黑体" panose="02010609060101010101" pitchFamily="1" charset="-122"/>
                <a:sym typeface="Calibri" panose="020F0502020204030204" pitchFamily="2" charset="0"/>
              </a:rPr>
              <a:t>为20</a:t>
            </a:r>
            <a:r>
              <a:rPr lang="en-US" altLang="zh-CN" sz="1600" dirty="0">
                <a:latin typeface="黑体" panose="02010609060101010101" pitchFamily="1" charset="-122"/>
                <a:ea typeface="黑体" panose="02010609060101010101" pitchFamily="1" charset="-122"/>
                <a:sym typeface="Calibri" panose="020F0502020204030204" pitchFamily="2" charset="0"/>
              </a:rPr>
              <a:t>2</a:t>
            </a:r>
            <a:r>
              <a:rPr lang="zh-CN" altLang="en-US" sz="1600" dirty="0">
                <a:latin typeface="黑体" panose="02010609060101010101" pitchFamily="1" charset="-122"/>
                <a:ea typeface="黑体" panose="02010609060101010101" pitchFamily="1" charset="-122"/>
                <a:sym typeface="Calibri" panose="020F0502020204030204" pitchFamily="2" charset="0"/>
              </a:rPr>
              <a:t>1年8月20日，逾期不予受理。</a:t>
            </a:r>
            <a:endParaRPr lang="zh-CN" altLang="en-US" sz="1600" dirty="0">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（二）</a:t>
            </a:r>
            <a:r>
              <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rPr>
              <a:t>同一企业同一个项目只能申报一项奖补，按就高原则执行；已获得国家、省级财政资金支持的，不得重复申报（市级配套资金、明确规定按照上级奖补标准给予一定比例奖补的项目除外）。</a:t>
            </a:r>
            <a:endPar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24592"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4593"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a:off x="469900" y="0"/>
            <a:ext cx="2681288" cy="896938"/>
            <a:chOff x="0" y="0"/>
            <a:chExt cx="4222" cy="1417"/>
          </a:xfrm>
        </p:grpSpPr>
        <p:sp>
          <p:nvSpPr>
            <p:cNvPr id="7171"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2"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3"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4"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5"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6"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77"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7178"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9"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7180"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81"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7182" name="Rectangle 2"/>
          <p:cNvSpPr>
            <a:spLocks noGrp="1"/>
          </p:cNvSpPr>
          <p:nvPr/>
        </p:nvSpPr>
        <p:spPr>
          <a:xfrm>
            <a:off x="1149350" y="276225"/>
            <a:ext cx="1830388" cy="606425"/>
          </a:xfrm>
          <a:prstGeom prst="rect">
            <a:avLst/>
          </a:prstGeom>
          <a:noFill/>
          <a:ln w="9525">
            <a:noFill/>
          </a:ln>
        </p:spPr>
        <p:txBody>
          <a:bodyPr lIns="72390" tIns="36195" rIns="72390" bIns="36195" anchor="b" anchorCtr="0"/>
          <a:p>
            <a:pPr algn="ct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微软雅黑" panose="020B0503020204020204" pitchFamily="2" charset="-122"/>
              </a:rPr>
              <a:t>主要内容</a:t>
            </a:r>
            <a:endParaRPr lang="zh-CN" altLang="en-US" sz="3200" b="1" dirty="0">
              <a:solidFill>
                <a:schemeClr val="tx2"/>
              </a:solidFill>
              <a:latin typeface="Calibri Light" panose="020F0302020204030204" pitchFamily="2" charset="0"/>
              <a:ea typeface="黑体" panose="02010609060101010101" pitchFamily="1" charset="-122"/>
              <a:sym typeface="微软雅黑" panose="020B0503020204020204" pitchFamily="2" charset="-122"/>
            </a:endParaRPr>
          </a:p>
        </p:txBody>
      </p:sp>
      <p:sp>
        <p:nvSpPr>
          <p:cNvPr id="7183" name="Rectangle 3"/>
          <p:cNvSpPr>
            <a:spLocks noGrp="1"/>
          </p:cNvSpPr>
          <p:nvPr/>
        </p:nvSpPr>
        <p:spPr>
          <a:xfrm>
            <a:off x="1346200" y="896938"/>
            <a:ext cx="6737350" cy="3994150"/>
          </a:xfrm>
          <a:prstGeom prst="rect">
            <a:avLst/>
          </a:prstGeom>
          <a:noFill/>
          <a:ln w="9525">
            <a:noFill/>
          </a:ln>
        </p:spPr>
        <p:txBody>
          <a:bodyPr lIns="72390" tIns="36195" rIns="72390" bIns="36195" anchor="t" anchorCtr="0"/>
          <a:p>
            <a:pPr algn="just">
              <a:lnSpc>
                <a:spcPct val="90000"/>
              </a:lnSpc>
              <a:spcBef>
                <a:spcPts val="1000"/>
              </a:spcBef>
            </a:pPr>
            <a:r>
              <a:rPr lang="en-US" altLang="zh-CN" sz="2400" b="1" dirty="0">
                <a:solidFill>
                  <a:srgbClr val="595959"/>
                </a:solidFill>
                <a:latin typeface="华文楷体" pitchFamily="2" charset="-122"/>
                <a:ea typeface="楷体_GB2312" panose="02010609030101010101" pitchFamily="1" charset="-122"/>
              </a:rPr>
              <a:t>   </a:t>
            </a:r>
            <a:endParaRPr lang="zh-CN" altLang="en-US" sz="2000" b="1" dirty="0">
              <a:solidFill>
                <a:srgbClr val="595959"/>
              </a:solidFill>
              <a:latin typeface="楷体_GB2312" panose="02010609030101010101" pitchFamily="1" charset="-122"/>
              <a:ea typeface="楷体_GB2312" panose="02010609030101010101" pitchFamily="1" charset="-122"/>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一、2021年郑州市制造业高质量发展专项资金</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政策文件     </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二、投资处负责落实的专项资金支持方向类别          </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三、申报基本条件和申报流程</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四、申报项目具体内容</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 五、有关要求  </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spcBef>
                <a:spcPts val="1000"/>
              </a:spcBef>
              <a:buSzTx/>
            </a:pP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gn="just">
              <a:lnSpc>
                <a:spcPct val="90000"/>
              </a:lnSpc>
              <a:spcBef>
                <a:spcPts val="1000"/>
              </a:spcBef>
            </a:pP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lnSpc>
                <a:spcPct val="90000"/>
              </a:lnSpc>
              <a:spcBef>
                <a:spcPts val="1000"/>
              </a:spcBef>
            </a:pPr>
            <a:r>
              <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7184"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7185"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5602" name="组合 25601"/>
          <p:cNvGrpSpPr/>
          <p:nvPr/>
        </p:nvGrpSpPr>
        <p:grpSpPr>
          <a:xfrm>
            <a:off x="469900" y="0"/>
            <a:ext cx="2681288" cy="896938"/>
            <a:chOff x="0" y="0"/>
            <a:chExt cx="4222" cy="1417"/>
          </a:xfrm>
        </p:grpSpPr>
        <p:sp>
          <p:nvSpPr>
            <p:cNvPr id="25603"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4"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5"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6"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7"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8"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09"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25610"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5611" name="TextBox 5"/>
          <p:cNvSpPr/>
          <p:nvPr/>
        </p:nvSpPr>
        <p:spPr>
          <a:xfrm>
            <a:off x="560388" y="384175"/>
            <a:ext cx="2871787" cy="401638"/>
          </a:xfrm>
          <a:prstGeom prst="rect">
            <a:avLst/>
          </a:prstGeom>
          <a:noFill/>
          <a:ln w="9525">
            <a:noFill/>
          </a:ln>
        </p:spPr>
        <p:txBody>
          <a:bodyPr lIns="72390" tIns="36195" rIns="72390" bIns="36195" anchor="t" anchorCtr="0">
            <a:spAutoFit/>
          </a:bodyPr>
          <a:p>
            <a:pPr>
              <a:lnSpc>
                <a:spcPts val="2565"/>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咨询电话</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p:txBody>
      </p:sp>
      <p:sp>
        <p:nvSpPr>
          <p:cNvPr id="25612"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13"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25614" name="Rectangle 3"/>
          <p:cNvSpPr>
            <a:spLocks noGrp="1"/>
          </p:cNvSpPr>
          <p:nvPr/>
        </p:nvSpPr>
        <p:spPr>
          <a:xfrm>
            <a:off x="2108200" y="1196975"/>
            <a:ext cx="5210175" cy="3616325"/>
          </a:xfrm>
          <a:prstGeom prst="rect">
            <a:avLst/>
          </a:prstGeom>
          <a:noFill/>
          <a:ln w="9525">
            <a:noFill/>
          </a:ln>
        </p:spPr>
        <p:txBody>
          <a:bodyPr lIns="72390" tIns="36195" rIns="72390" bIns="36195" anchor="t" anchorCtr="0"/>
          <a:p>
            <a:pPr algn="just">
              <a:lnSpc>
                <a:spcPct val="140000"/>
              </a:lnSpc>
              <a:spcBef>
                <a:spcPts val="1000"/>
              </a:spcBef>
            </a:pP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en-US" altLang="zh-CN" sz="20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25615"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25616"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
        <p:nvSpPr>
          <p:cNvPr id="25617" name="Text Box 17"/>
          <p:cNvSpPr txBox="1"/>
          <p:nvPr/>
        </p:nvSpPr>
        <p:spPr>
          <a:xfrm>
            <a:off x="1438275" y="896938"/>
            <a:ext cx="6496050" cy="2922587"/>
          </a:xfrm>
          <a:prstGeom prst="rect">
            <a:avLst/>
          </a:prstGeom>
          <a:noFill/>
          <a:ln w="9525">
            <a:noFill/>
          </a:ln>
        </p:spPr>
        <p:txBody>
          <a:bodyPr wrap="square" anchor="t" anchorCtr="0">
            <a:spAutoFit/>
          </a:bodyPr>
          <a:p>
            <a:pPr indent="266700"/>
            <a:endParaRPr lang="zh-CN" altLang="en-US" sz="1600" b="1" dirty="0">
              <a:latin typeface="仿宋_GB2312" panose="02010609030101010101" pitchFamily="1" charset="-122"/>
              <a:ea typeface="仿宋_GB2312" panose="02010609030101010101" pitchFamily="1" charset="-122"/>
              <a:sym typeface="仿宋_GB2312" panose="02010609030101010101" pitchFamily="1" charset="-122"/>
            </a:endParaRPr>
          </a:p>
          <a:p>
            <a:pPr indent="266700"/>
            <a:endParaRPr lang="zh-CN" altLang="en-US" sz="1600" b="1" dirty="0">
              <a:latin typeface="仿宋_GB2312" panose="02010609030101010101" pitchFamily="1" charset="-122"/>
              <a:ea typeface="仿宋_GB2312" panose="02010609030101010101" pitchFamily="1" charset="-122"/>
              <a:sym typeface="仿宋_GB2312" panose="02010609030101010101" pitchFamily="1" charset="-122"/>
            </a:endParaRPr>
          </a:p>
          <a:p>
            <a:pPr indent="266700"/>
            <a:endParaRPr lang="zh-CN" altLang="en-US" sz="1600" b="1" dirty="0">
              <a:latin typeface="仿宋_GB2312" panose="02010609030101010101" pitchFamily="1" charset="-122"/>
              <a:ea typeface="仿宋_GB2312" panose="02010609030101010101" pitchFamily="1" charset="-122"/>
              <a:sym typeface="仿宋_GB2312" panose="02010609030101010101" pitchFamily="1" charset="-122"/>
            </a:endParaRPr>
          </a:p>
          <a:p>
            <a:pPr indent="266700"/>
            <a:endParaRPr lang="zh-CN" altLang="en-US" sz="1600" b="1" dirty="0">
              <a:latin typeface="仿宋_GB2312" panose="02010609030101010101" pitchFamily="1" charset="-122"/>
              <a:ea typeface="仿宋_GB2312" panose="02010609030101010101" pitchFamily="1" charset="-122"/>
              <a:sym typeface="仿宋_GB2312" panose="02010609030101010101" pitchFamily="1" charset="-122"/>
            </a:endParaRPr>
          </a:p>
          <a:p>
            <a:pPr indent="266700"/>
            <a:r>
              <a:rPr lang="zh-CN" altLang="en-US" sz="2400" b="1" dirty="0">
                <a:latin typeface="黑体" panose="02010609060101010101" pitchFamily="1" charset="-122"/>
                <a:ea typeface="黑体" panose="02010609060101010101" pitchFamily="1" charset="-122"/>
                <a:sym typeface="仿宋_GB2312" panose="02010609030101010101" pitchFamily="1" charset="-122"/>
              </a:rPr>
              <a:t>郑州市工信局投资和技术改造处</a:t>
            </a:r>
            <a:endParaRPr lang="en-US" altLang="zh-CN" sz="2400" b="1" dirty="0">
              <a:latin typeface="黑体" panose="02010609060101010101" pitchFamily="1" charset="-122"/>
              <a:ea typeface="黑体" panose="02010609060101010101" pitchFamily="1" charset="-122"/>
              <a:sym typeface="仿宋_GB2312" panose="02010609030101010101" pitchFamily="1" charset="-122"/>
            </a:endParaRPr>
          </a:p>
          <a:p>
            <a:pPr indent="266700"/>
            <a:r>
              <a:rPr lang="en-US" altLang="zh-CN" sz="2400" b="1" dirty="0">
                <a:latin typeface="黑体" panose="02010609060101010101" pitchFamily="1" charset="-122"/>
                <a:ea typeface="黑体" panose="02010609060101010101" pitchFamily="1" charset="-122"/>
                <a:sym typeface="仿宋_GB2312" panose="02010609030101010101" pitchFamily="1" charset="-122"/>
              </a:rPr>
              <a:t>     </a:t>
            </a:r>
            <a:r>
              <a:rPr lang="zh-CN" altLang="en-US" sz="2400" b="1" dirty="0">
                <a:latin typeface="黑体" panose="02010609060101010101" pitchFamily="1" charset="-122"/>
                <a:ea typeface="黑体" panose="02010609060101010101" pitchFamily="1" charset="-122"/>
                <a:sym typeface="仿宋_GB2312" panose="02010609030101010101" pitchFamily="1" charset="-122"/>
              </a:rPr>
              <a:t>            </a:t>
            </a:r>
            <a:endParaRPr lang="zh-CN" altLang="en-US" sz="2400" b="1" dirty="0">
              <a:latin typeface="黑体" panose="02010609060101010101" pitchFamily="1" charset="-122"/>
              <a:ea typeface="黑体" panose="02010609060101010101" pitchFamily="1" charset="-122"/>
              <a:sym typeface="仿宋_GB2312" panose="02010609030101010101" pitchFamily="1" charset="-122"/>
            </a:endParaRPr>
          </a:p>
          <a:p>
            <a:pPr indent="266700"/>
            <a:r>
              <a:rPr lang="zh-CN" altLang="en-US" sz="2400" b="1" dirty="0">
                <a:latin typeface="黑体" panose="02010609060101010101" pitchFamily="1" charset="-122"/>
                <a:ea typeface="黑体" panose="02010609060101010101" pitchFamily="1" charset="-122"/>
                <a:sym typeface="仿宋_GB2312" panose="02010609030101010101" pitchFamily="1" charset="-122"/>
              </a:rPr>
              <a:t>                  67170937</a:t>
            </a:r>
            <a:endParaRPr lang="zh-CN" altLang="en-US" sz="2400" b="1" dirty="0">
              <a:latin typeface="黑体" panose="02010609060101010101" pitchFamily="1" charset="-122"/>
              <a:ea typeface="黑体" panose="02010609060101010101" pitchFamily="1" charset="-122"/>
              <a:sym typeface="仿宋_GB2312" panose="02010609030101010101" pitchFamily="1" charset="-122"/>
            </a:endParaRPr>
          </a:p>
          <a:p>
            <a:pPr indent="266700"/>
            <a:endParaRPr lang="zh-CN" altLang="en-US" sz="2400" b="1" dirty="0">
              <a:latin typeface="黑体" panose="02010609060101010101" pitchFamily="1" charset="-122"/>
              <a:ea typeface="黑体" panose="02010609060101010101" pitchFamily="1" charset="-122"/>
              <a:sym typeface="仿宋_GB2312" panose="02010609030101010101" pitchFamily="1" charset="-122"/>
            </a:endParaRPr>
          </a:p>
          <a:p>
            <a:pPr indent="266700"/>
            <a:endParaRPr lang="zh-CN" altLang="en-US" sz="2400" dirty="0">
              <a:latin typeface="黑体" panose="02010609060101010101" pitchFamily="1" charset="-122"/>
              <a:ea typeface="黑体" panose="02010609060101010101" pitchFamily="1" charset="-122"/>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6626" name="Text Box 2"/>
          <p:cNvSpPr txBox="1"/>
          <p:nvPr/>
        </p:nvSpPr>
        <p:spPr>
          <a:xfrm>
            <a:off x="2090738" y="2606675"/>
            <a:ext cx="4854575" cy="714375"/>
          </a:xfrm>
          <a:prstGeom prst="rect">
            <a:avLst/>
          </a:prstGeom>
          <a:noFill/>
          <a:ln w="9525">
            <a:noFill/>
          </a:ln>
        </p:spPr>
        <p:txBody>
          <a:bodyPr lIns="72390" tIns="36195" rIns="72390" bIns="36195" anchor="t" anchorCtr="0">
            <a:spAutoFit/>
          </a:bodyPr>
          <a:p>
            <a:pPr algn="ctr">
              <a:lnSpc>
                <a:spcPct val="150000"/>
              </a:lnSpc>
            </a:pPr>
            <a:r>
              <a:rPr lang="zh-CN" altLang="en-US" sz="28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rPr>
              <a:t>谢 谢 大 家！</a:t>
            </a:r>
            <a:endParaRPr lang="zh-CN" altLang="en-US" sz="2800" b="1" dirty="0">
              <a:solidFill>
                <a:srgbClr val="404040"/>
              </a:solidFill>
              <a:latin typeface="微软雅黑" panose="020B0503020204020204" pitchFamily="2" charset="-122"/>
              <a:ea typeface="微软雅黑" panose="020B0503020204020204" pitchFamily="2" charset="-122"/>
              <a:sym typeface="微软雅黑" panose="020B0503020204020204" pitchFamily="2" charset="-122"/>
            </a:endParaRPr>
          </a:p>
        </p:txBody>
      </p:sp>
      <p:pic>
        <p:nvPicPr>
          <p:cNvPr id="26627" name="图片 51202"/>
          <p:cNvPicPr>
            <a:picLocks noChangeAspect="1"/>
          </p:cNvPicPr>
          <p:nvPr/>
        </p:nvPicPr>
        <p:blipFill>
          <a:blip r:embed="rId2"/>
          <a:stretch>
            <a:fillRect/>
          </a:stretch>
        </p:blipFill>
        <p:spPr>
          <a:xfrm>
            <a:off x="7610475" y="0"/>
            <a:ext cx="1533525" cy="1349375"/>
          </a:xfrm>
          <a:prstGeom prst="rect">
            <a:avLst/>
          </a:prstGeom>
          <a:noFill/>
          <a:ln w="9525">
            <a:noFill/>
          </a:ln>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4" name="组合 8193"/>
          <p:cNvGrpSpPr/>
          <p:nvPr/>
        </p:nvGrpSpPr>
        <p:grpSpPr>
          <a:xfrm>
            <a:off x="469900" y="0"/>
            <a:ext cx="2681288" cy="896938"/>
            <a:chOff x="0" y="0"/>
            <a:chExt cx="4222" cy="1417"/>
          </a:xfrm>
        </p:grpSpPr>
        <p:sp>
          <p:nvSpPr>
            <p:cNvPr id="8195"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196"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197"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198"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199"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200"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201"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8202"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8203"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8204"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205"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8206" name="Rectangle 2"/>
          <p:cNvSpPr>
            <a:spLocks noGrp="1"/>
          </p:cNvSpPr>
          <p:nvPr/>
        </p:nvSpPr>
        <p:spPr>
          <a:xfrm>
            <a:off x="7938" y="461963"/>
            <a:ext cx="9145587" cy="1023937"/>
          </a:xfrm>
          <a:prstGeom prst="rect">
            <a:avLst/>
          </a:prstGeom>
          <a:noFill/>
          <a:ln w="9525">
            <a:noFill/>
          </a:ln>
        </p:spPr>
        <p:txBody>
          <a:bodyPr lIns="72390" tIns="36195" rIns="72390" bIns="36195" anchor="b" anchorCtr="0"/>
          <a:p>
            <a:pPr>
              <a:lnSpc>
                <a:spcPct val="90000"/>
              </a:lnSpc>
            </a:pPr>
            <a:r>
              <a:rPr lang="zh-CN" altLang="en-US" sz="3200" b="1" dirty="0">
                <a:solidFill>
                  <a:srgbClr val="595959"/>
                </a:solidFill>
                <a:latin typeface="黑体" panose="02010609060101010101" pitchFamily="1" charset="-122"/>
                <a:ea typeface="黑体" panose="02010609060101010101" pitchFamily="1" charset="-122"/>
              </a:rPr>
              <a:t>    一、</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2021年郑州市制造业高质量发展</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                 专项资金政策文件</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8207" name="Rectangle 3"/>
          <p:cNvSpPr>
            <a:spLocks noGrp="1"/>
          </p:cNvSpPr>
          <p:nvPr/>
        </p:nvSpPr>
        <p:spPr>
          <a:xfrm>
            <a:off x="1584325" y="1647825"/>
            <a:ext cx="6346825" cy="4025900"/>
          </a:xfrm>
          <a:prstGeom prst="rect">
            <a:avLst/>
          </a:prstGeom>
          <a:noFill/>
          <a:ln w="9525">
            <a:noFill/>
          </a:ln>
        </p:spPr>
        <p:txBody>
          <a:bodyPr lIns="72390" tIns="36195" rIns="72390" bIns="36195" anchor="t" anchorCtr="0"/>
          <a:p>
            <a:pPr algn="just">
              <a:lnSpc>
                <a:spcPts val="2500"/>
              </a:lnSpc>
              <a:spcBef>
                <a:spcPts val="6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（一）《郑州市人民政府关于印发郑州市支持制造业高质量发展若干政策的通知》（郑政〔2020〕20号）；</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ts val="2500"/>
              </a:lnSpc>
              <a:spcBef>
                <a:spcPts val="600"/>
              </a:spcBef>
            </a:pP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ts val="2500"/>
              </a:lnSpc>
              <a:spcBef>
                <a:spcPts val="6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（二）《中共郑州市委办公厅 郑州市人民政府办公厅关于印发郑州市制造业高质量发展三年行动计划（2020-2022）的通知》（郑办〔2020〕2号）；</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ts val="2500"/>
              </a:lnSpc>
              <a:spcBef>
                <a:spcPts val="600"/>
              </a:spcBef>
            </a:pP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ts val="2500"/>
              </a:lnSpc>
              <a:spcBef>
                <a:spcPts val="6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（三）《郑州市人民政府办公厅关于印发郑州市工业企业分类综合评价实施办法的通知》（郑政办〔2020〕10号）；</a:t>
            </a:r>
            <a:endParaRPr lang="en-US" altLang="zh-CN"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nSpc>
                <a:spcPts val="2500"/>
              </a:lnSpc>
              <a:spcBef>
                <a:spcPts val="600"/>
              </a:spcBef>
            </a:pPr>
            <a:r>
              <a:rPr lang="en-US" altLang="zh-CN"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8208"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8209"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218" name="组合 9217"/>
          <p:cNvGrpSpPr/>
          <p:nvPr/>
        </p:nvGrpSpPr>
        <p:grpSpPr>
          <a:xfrm>
            <a:off x="469900" y="0"/>
            <a:ext cx="2681288" cy="896938"/>
            <a:chOff x="0" y="0"/>
            <a:chExt cx="4222" cy="1417"/>
          </a:xfrm>
        </p:grpSpPr>
        <p:sp>
          <p:nvSpPr>
            <p:cNvPr id="9219"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0"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1"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2"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3"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4"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5"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9226"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227"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9228"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29"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9230" name="Rectangle 2"/>
          <p:cNvSpPr>
            <a:spLocks noGrp="1"/>
          </p:cNvSpPr>
          <p:nvPr/>
        </p:nvSpPr>
        <p:spPr>
          <a:xfrm>
            <a:off x="727075" y="276225"/>
            <a:ext cx="6586538" cy="606425"/>
          </a:xfrm>
          <a:prstGeom prst="rect">
            <a:avLst/>
          </a:prstGeom>
          <a:noFill/>
          <a:ln w="9525">
            <a:noFill/>
          </a:ln>
        </p:spPr>
        <p:txBody>
          <a:bodyPr lIns="72390" tIns="36195" rIns="72390" bIns="36195" anchor="b" anchorCtr="0"/>
          <a:p>
            <a:pPr algn="ct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微软雅黑" panose="020B0503020204020204" pitchFamily="2" charset="-122"/>
              </a:rPr>
              <a:t>二、投资处负责的支持方向类别</a:t>
            </a:r>
            <a:endParaRPr lang="zh-CN" altLang="en-US" sz="3200" b="1" dirty="0">
              <a:solidFill>
                <a:schemeClr val="tx2"/>
              </a:solidFill>
              <a:latin typeface="Calibri Light" panose="020F0302020204030204" pitchFamily="2" charset="0"/>
              <a:ea typeface="黑体" panose="02010609060101010101" pitchFamily="1" charset="-122"/>
              <a:sym typeface="微软雅黑" panose="020B0503020204020204" pitchFamily="2" charset="-122"/>
            </a:endParaRPr>
          </a:p>
        </p:txBody>
      </p:sp>
      <p:sp>
        <p:nvSpPr>
          <p:cNvPr id="9231" name="Rectangle 3"/>
          <p:cNvSpPr>
            <a:spLocks noGrp="1"/>
          </p:cNvSpPr>
          <p:nvPr/>
        </p:nvSpPr>
        <p:spPr>
          <a:xfrm>
            <a:off x="1346200" y="896938"/>
            <a:ext cx="6737350" cy="4254500"/>
          </a:xfrm>
          <a:prstGeom prst="rect">
            <a:avLst/>
          </a:prstGeom>
          <a:noFill/>
          <a:ln w="9525">
            <a:noFill/>
          </a:ln>
        </p:spPr>
        <p:txBody>
          <a:bodyPr lIns="72390" tIns="36195" rIns="72390" bIns="36195" anchor="t" anchorCtr="0"/>
          <a:p>
            <a:pPr>
              <a:lnSpc>
                <a:spcPts val="2600"/>
              </a:lnSpc>
            </a:pPr>
            <a:r>
              <a:rPr lang="en-US" altLang="zh-CN" sz="2400" b="1" dirty="0">
                <a:solidFill>
                  <a:srgbClr val="595959"/>
                </a:solidFill>
                <a:latin typeface="华文楷体" pitchFamily="2" charset="-122"/>
                <a:ea typeface="楷体_GB2312" panose="02010609030101010101" pitchFamily="1" charset="-122"/>
              </a:rPr>
              <a:t>          </a:t>
            </a:r>
            <a:endParaRPr lang="en-US" altLang="zh-CN" sz="2400" b="1" dirty="0">
              <a:solidFill>
                <a:srgbClr val="595959"/>
              </a:solidFill>
              <a:latin typeface="华文楷体" pitchFamily="2" charset="-122"/>
              <a:ea typeface="楷体_GB2312" panose="02010609030101010101" pitchFamily="1" charset="-122"/>
            </a:endParaRPr>
          </a:p>
          <a:p>
            <a:pPr>
              <a:lnSpc>
                <a:spcPts val="2600"/>
              </a:lnSpc>
            </a:pPr>
            <a:r>
              <a:rPr lang="en-US" altLang="zh-CN" sz="2400" b="1" dirty="0">
                <a:solidFill>
                  <a:srgbClr val="595959"/>
                </a:solidFill>
                <a:latin typeface="华文楷体" pitchFamily="2" charset="-122"/>
                <a:ea typeface="楷体_GB2312" panose="02010609030101010101" pitchFamily="1" charset="-122"/>
              </a:rPr>
              <a:t>     </a:t>
            </a:r>
            <a:endParaRPr lang="en-US" altLang="zh-CN" sz="2400" b="1" dirty="0">
              <a:solidFill>
                <a:srgbClr val="595959"/>
              </a:solidFill>
              <a:latin typeface="华文楷体" pitchFamily="2" charset="-122"/>
              <a:ea typeface="楷体_GB2312" panose="02010609030101010101" pitchFamily="1" charset="-122"/>
            </a:endParaRPr>
          </a:p>
          <a:p>
            <a:pPr>
              <a:lnSpc>
                <a:spcPts val="2600"/>
              </a:lnSpc>
            </a:pPr>
            <a:r>
              <a:rPr lang="en-US" altLang="zh-CN" sz="2400" b="1" dirty="0">
                <a:solidFill>
                  <a:srgbClr val="595959"/>
                </a:solidFill>
                <a:latin typeface="华文楷体" pitchFamily="2" charset="-122"/>
                <a:ea typeface="楷体_GB2312" panose="02010609030101010101" pitchFamily="1" charset="-122"/>
              </a:rPr>
              <a:t>      </a:t>
            </a:r>
            <a:endParaRPr lang="en-US" altLang="zh-CN" sz="2400" b="1" dirty="0">
              <a:solidFill>
                <a:srgbClr val="595959"/>
              </a:solidFill>
              <a:latin typeface="华文楷体" pitchFamily="2" charset="-122"/>
              <a:ea typeface="楷体_GB2312" panose="02010609030101010101" pitchFamily="1" charset="-122"/>
            </a:endParaRPr>
          </a:p>
          <a:p>
            <a:pPr>
              <a:lnSpc>
                <a:spcPts val="2600"/>
              </a:lnSpc>
            </a:pPr>
            <a:r>
              <a:rPr lang="en-US" altLang="zh-CN" sz="2400" b="1" dirty="0">
                <a:solidFill>
                  <a:srgbClr val="595959"/>
                </a:solidFill>
                <a:latin typeface="华文楷体" pitchFamily="2" charset="-122"/>
                <a:ea typeface="楷体_GB2312" panose="02010609030101010101" pitchFamily="1" charset="-122"/>
              </a:rPr>
              <a:t>    </a:t>
            </a:r>
            <a:r>
              <a:rPr lang="en-US" altLang="zh-CN" sz="2400" dirty="0">
                <a:latin typeface="楷体_GB2312" panose="02010609030101010101" pitchFamily="1" charset="-122"/>
                <a:ea typeface="楷体_GB2312" panose="02010609030101010101" pitchFamily="1" charset="-122"/>
              </a:rPr>
              <a:t>1.</a:t>
            </a:r>
            <a:r>
              <a:rPr lang="zh-CN" altLang="en-US" sz="2400" dirty="0">
                <a:latin typeface="楷体_GB2312" panose="02010609030101010101" pitchFamily="1" charset="-122"/>
                <a:ea typeface="楷体_GB2312" panose="02010609030101010101" pitchFamily="1" charset="-122"/>
              </a:rPr>
              <a:t>新建工业项目补贴；</a:t>
            </a:r>
            <a:endParaRPr lang="en-US" altLang="zh-CN" sz="2400" dirty="0">
              <a:latin typeface="楷体_GB2312" panose="02010609030101010101" pitchFamily="1" charset="-122"/>
              <a:ea typeface="楷体_GB2312" panose="02010609030101010101" pitchFamily="1" charset="-122"/>
            </a:endParaRPr>
          </a:p>
          <a:p>
            <a:pPr>
              <a:lnSpc>
                <a:spcPts val="2600"/>
              </a:lnSpc>
            </a:pPr>
            <a:r>
              <a:rPr lang="zh-CN" altLang="en-US" sz="2400" dirty="0">
                <a:latin typeface="楷体_GB2312" panose="02010609030101010101" pitchFamily="1" charset="-122"/>
                <a:ea typeface="楷体_GB2312" panose="02010609030101010101" pitchFamily="1" charset="-122"/>
              </a:rPr>
              <a:t>      </a:t>
            </a:r>
            <a:endParaRPr lang="zh-CN" altLang="en-US" sz="2400" dirty="0">
              <a:latin typeface="楷体_GB2312" panose="02010609030101010101" pitchFamily="1" charset="-122"/>
              <a:ea typeface="楷体_GB2312" panose="02010609030101010101" pitchFamily="1" charset="-122"/>
            </a:endParaRPr>
          </a:p>
          <a:p>
            <a:pPr>
              <a:lnSpc>
                <a:spcPts val="2600"/>
              </a:lnSpc>
            </a:pPr>
            <a:r>
              <a:rPr lang="zh-CN" altLang="en-US" sz="2400" dirty="0">
                <a:latin typeface="楷体_GB2312" panose="02010609030101010101" pitchFamily="1" charset="-122"/>
                <a:ea typeface="楷体_GB2312" panose="02010609030101010101" pitchFamily="1" charset="-122"/>
              </a:rPr>
              <a:t>    </a:t>
            </a:r>
            <a:r>
              <a:rPr lang="en-US" altLang="zh-CN" sz="2400" dirty="0">
                <a:latin typeface="楷体_GB2312" panose="02010609030101010101" pitchFamily="1" charset="-122"/>
                <a:ea typeface="楷体_GB2312" panose="02010609030101010101" pitchFamily="1" charset="-122"/>
              </a:rPr>
              <a:t>2.</a:t>
            </a:r>
            <a:r>
              <a:rPr lang="zh-CN" altLang="en-US" sz="2400" dirty="0">
                <a:latin typeface="楷体_GB2312" panose="02010609030101010101" pitchFamily="1" charset="-122"/>
                <a:ea typeface="楷体_GB2312" panose="02010609030101010101" pitchFamily="1" charset="-122"/>
              </a:rPr>
              <a:t>工业技术改造项目补贴；</a:t>
            </a:r>
            <a:endParaRPr lang="zh-CN" altLang="en-US" sz="2400" dirty="0">
              <a:latin typeface="楷体_GB2312" panose="02010609030101010101" pitchFamily="1" charset="-122"/>
              <a:ea typeface="楷体_GB2312" panose="02010609030101010101" pitchFamily="1" charset="-122"/>
            </a:endParaRPr>
          </a:p>
          <a:p>
            <a:pPr>
              <a:lnSpc>
                <a:spcPts val="2600"/>
              </a:lnSpc>
            </a:pPr>
            <a:r>
              <a:rPr lang="en-US" altLang="zh-CN" sz="2400" dirty="0">
                <a:latin typeface="楷体_GB2312" panose="02010609030101010101" pitchFamily="1" charset="-122"/>
                <a:ea typeface="楷体_GB2312" panose="02010609030101010101" pitchFamily="1" charset="-122"/>
              </a:rPr>
              <a:t>      </a:t>
            </a:r>
            <a:endParaRPr lang="en-US" altLang="zh-CN" sz="2400" dirty="0">
              <a:latin typeface="楷体_GB2312" panose="02010609030101010101" pitchFamily="1" charset="-122"/>
              <a:ea typeface="楷体_GB2312" panose="02010609030101010101" pitchFamily="1" charset="-122"/>
            </a:endParaRPr>
          </a:p>
          <a:p>
            <a:pPr>
              <a:lnSpc>
                <a:spcPts val="2600"/>
              </a:lnSpc>
            </a:pPr>
            <a:r>
              <a:rPr lang="en-US" altLang="zh-CN" sz="2400" dirty="0">
                <a:latin typeface="楷体_GB2312" panose="02010609030101010101" pitchFamily="1" charset="-122"/>
                <a:ea typeface="楷体_GB2312" panose="02010609030101010101" pitchFamily="1" charset="-122"/>
              </a:rPr>
              <a:t>    3.</a:t>
            </a:r>
            <a:r>
              <a:rPr lang="zh-CN" altLang="en-US" sz="2400" dirty="0">
                <a:latin typeface="楷体_GB2312" panose="02010609030101010101" pitchFamily="1" charset="-122"/>
                <a:ea typeface="楷体_GB2312" panose="02010609030101010101" pitchFamily="1" charset="-122"/>
              </a:rPr>
              <a:t>制造业重大项目贷款贴息支持；</a:t>
            </a:r>
            <a:endParaRPr lang="zh-CN" altLang="en-US" sz="2400" dirty="0">
              <a:latin typeface="楷体_GB2312" panose="02010609030101010101" pitchFamily="1" charset="-122"/>
              <a:ea typeface="楷体_GB2312" panose="02010609030101010101" pitchFamily="1" charset="-122"/>
            </a:endParaRPr>
          </a:p>
          <a:p>
            <a:pPr>
              <a:lnSpc>
                <a:spcPts val="2600"/>
              </a:lnSpc>
            </a:pPr>
            <a:endParaRPr lang="zh-CN" altLang="en-US" sz="2400" dirty="0">
              <a:latin typeface="楷体_GB2312" panose="02010609030101010101" pitchFamily="1" charset="-122"/>
              <a:ea typeface="楷体_GB2312" panose="02010609030101010101" pitchFamily="1" charset="-122"/>
            </a:endParaRPr>
          </a:p>
          <a:p>
            <a:pPr>
              <a:lnSpc>
                <a:spcPts val="2600"/>
              </a:lnSpc>
            </a:pPr>
            <a:r>
              <a:rPr lang="zh-CN" altLang="en-US" sz="2400" dirty="0">
                <a:latin typeface="楷体_GB2312" panose="02010609030101010101" pitchFamily="1" charset="-122"/>
                <a:ea typeface="楷体_GB2312" panose="02010609030101010101" pitchFamily="1" charset="-122"/>
              </a:rPr>
              <a:t>    4.国家工业强基项目奖励</a:t>
            </a:r>
            <a:endParaRPr lang="en-US" altLang="zh-CN" sz="2400" dirty="0">
              <a:latin typeface="楷体_GB2312" panose="02010609030101010101" pitchFamily="1" charset="-122"/>
              <a:ea typeface="楷体_GB2312" panose="02010609030101010101" pitchFamily="1" charset="-122"/>
            </a:endParaRPr>
          </a:p>
          <a:p>
            <a:pPr>
              <a:lnSpc>
                <a:spcPts val="2600"/>
              </a:lnSpc>
            </a:pPr>
            <a:r>
              <a:rPr lang="en-US" altLang="zh-CN" sz="2000" dirty="0">
                <a:latin typeface="楷体_GB2312" panose="02010609030101010101" pitchFamily="1" charset="-122"/>
                <a:ea typeface="楷体_GB2312" panose="02010609030101010101" pitchFamily="1" charset="-122"/>
              </a:rPr>
              <a:t>     </a:t>
            </a: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lnSpc>
                <a:spcPct val="90000"/>
              </a:lnSpc>
              <a:spcBef>
                <a:spcPts val="1000"/>
              </a:spcBef>
            </a:pP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lnSpc>
                <a:spcPct val="90000"/>
              </a:lnSpc>
              <a:spcBef>
                <a:spcPts val="1000"/>
              </a:spcBef>
            </a:pPr>
            <a:r>
              <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9232"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9233"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2" name="组合 10241"/>
          <p:cNvGrpSpPr/>
          <p:nvPr/>
        </p:nvGrpSpPr>
        <p:grpSpPr>
          <a:xfrm>
            <a:off x="469900" y="0"/>
            <a:ext cx="2681288" cy="896938"/>
            <a:chOff x="0" y="0"/>
            <a:chExt cx="4222" cy="1417"/>
          </a:xfrm>
        </p:grpSpPr>
        <p:sp>
          <p:nvSpPr>
            <p:cNvPr id="10243"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4"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5"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6"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7"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8"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49"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0250"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251"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0252"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53"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0254" name="Rectangle 2"/>
          <p:cNvSpPr>
            <a:spLocks noGrp="1"/>
          </p:cNvSpPr>
          <p:nvPr/>
        </p:nvSpPr>
        <p:spPr>
          <a:xfrm>
            <a:off x="3175" y="215900"/>
            <a:ext cx="9153525" cy="981075"/>
          </a:xfrm>
          <a:prstGeom prst="rect">
            <a:avLst/>
          </a:prstGeom>
          <a:noFill/>
          <a:ln w="9525">
            <a:noFill/>
          </a:ln>
        </p:spPr>
        <p:txBody>
          <a:bodyPr lIns="71755" tIns="36195" rIns="71755" bIns="36195" anchor="b" anchorCtr="0"/>
          <a:p>
            <a:pPr>
              <a:lnSpc>
                <a:spcPct val="90000"/>
              </a:lnSpc>
            </a:pPr>
            <a:r>
              <a:rPr lang="zh-CN" altLang="en-US" sz="3200" b="1" dirty="0">
                <a:solidFill>
                  <a:srgbClr val="595959"/>
                </a:solidFill>
                <a:latin typeface="黑体" panose="02010609060101010101" pitchFamily="1" charset="-122"/>
                <a:ea typeface="黑体" panose="02010609060101010101" pitchFamily="1" charset="-122"/>
                <a:sym typeface="Calibri" panose="020F0502020204030204" pitchFamily="2" charset="0"/>
              </a:rPr>
              <a:t>    三、</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申报基本条件和申报流程</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0255" name="Rectangle 3"/>
          <p:cNvSpPr>
            <a:spLocks noGrp="1"/>
          </p:cNvSpPr>
          <p:nvPr/>
        </p:nvSpPr>
        <p:spPr>
          <a:xfrm>
            <a:off x="1016000" y="1196975"/>
            <a:ext cx="7204075" cy="3705225"/>
          </a:xfrm>
          <a:prstGeom prst="rect">
            <a:avLst/>
          </a:prstGeom>
          <a:noFill/>
          <a:ln w="9525">
            <a:noFill/>
          </a:ln>
        </p:spPr>
        <p:txBody>
          <a:bodyPr lIns="72390" tIns="36195" rIns="72390" bIns="36195" anchor="t" anchorCtr="0"/>
          <a:p>
            <a:pPr algn="just">
              <a:lnSpc>
                <a:spcPts val="2800"/>
              </a:lnSpc>
            </a:pP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lnSpc>
                <a:spcPts val="2800"/>
              </a:lnSpc>
            </a:pP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buSzTx/>
            </a:pPr>
            <a:r>
              <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r>
              <a:rPr lang="zh-CN" altLang="en-US" sz="2400" dirty="0">
                <a:latin typeface="楷体_GB2312" panose="02010609030101010101" pitchFamily="1" charset="-122"/>
                <a:ea typeface="楷体_GB2312" panose="02010609030101010101" pitchFamily="1" charset="-122"/>
                <a:sym typeface="Calibri" panose="020F0502020204030204" pitchFamily="2" charset="0"/>
              </a:rPr>
              <a:t>以《郑州市工业和信息化局 郑州市财政局关于组</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buSzTx/>
            </a:pP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织2021年郑州市制造业高质量发展专项资金申报工作</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buSzTx/>
            </a:pP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nSpc>
                <a:spcPts val="2600"/>
              </a:lnSpc>
              <a:buSzTx/>
            </a:pPr>
            <a:r>
              <a:rPr lang="zh-CN" altLang="en-US" sz="2400" dirty="0">
                <a:latin typeface="楷体_GB2312" panose="02010609030101010101" pitchFamily="1" charset="-122"/>
                <a:ea typeface="楷体_GB2312" panose="02010609030101010101" pitchFamily="1" charset="-122"/>
                <a:sym typeface="Calibri" panose="020F0502020204030204" pitchFamily="2" charset="0"/>
              </a:rPr>
              <a:t>的通知》为准!</a:t>
            </a:r>
            <a:endParaRPr lang="zh-CN" altLang="en-US" sz="2400" dirty="0">
              <a:latin typeface="楷体_GB2312" panose="02010609030101010101" pitchFamily="1" charset="-122"/>
              <a:ea typeface="楷体_GB2312" panose="02010609030101010101" pitchFamily="1" charset="-122"/>
              <a:sym typeface="Calibri" panose="020F0502020204030204" pitchFamily="2" charset="0"/>
            </a:endParaRPr>
          </a:p>
          <a:p>
            <a:pPr algn="just">
              <a:lnSpc>
                <a:spcPts val="2800"/>
              </a:lnSpc>
            </a:pPr>
            <a:endParaRPr lang="zh-CN" altLang="en-US" sz="20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endParaRPr lang="en-US" altLang="zh-CN" sz="2000"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gn="just">
              <a:spcBef>
                <a:spcPts val="1000"/>
              </a:spcBef>
            </a:pPr>
            <a:endPar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dirty="0">
              <a:latin typeface="Arial" panose="020B0604020202020204" pitchFamily="34" charset="0"/>
              <a:ea typeface="宋体" panose="02010600030101010101" pitchFamily="2" charset="-122"/>
            </a:endParaRPr>
          </a:p>
        </p:txBody>
      </p:sp>
      <p:sp>
        <p:nvSpPr>
          <p:cNvPr id="10256"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0257"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
        <p:nvSpPr>
          <p:cNvPr id="10258" name="文本框 1"/>
          <p:cNvSpPr txBox="1"/>
          <p:nvPr/>
        </p:nvSpPr>
        <p:spPr>
          <a:xfrm>
            <a:off x="4032250" y="2703513"/>
            <a:ext cx="311150" cy="306387"/>
          </a:xfrm>
          <a:prstGeom prst="rect">
            <a:avLst/>
          </a:prstGeom>
          <a:noFill/>
          <a:ln w="9525">
            <a:noFill/>
          </a:ln>
        </p:spPr>
        <p:txBody>
          <a:bodyPr wrap="none" anchor="t" anchorCtr="0">
            <a:spAutoFit/>
          </a:bodyPr>
          <a:p>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1266" name="组合 11265"/>
          <p:cNvGrpSpPr/>
          <p:nvPr/>
        </p:nvGrpSpPr>
        <p:grpSpPr>
          <a:xfrm>
            <a:off x="469900" y="0"/>
            <a:ext cx="2681288" cy="896938"/>
            <a:chOff x="0" y="0"/>
            <a:chExt cx="4222" cy="1417"/>
          </a:xfrm>
        </p:grpSpPr>
        <p:sp>
          <p:nvSpPr>
            <p:cNvPr id="11267"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68"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69"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70"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71"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72"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73"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1274"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275"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1276"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77"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1278" name="Rectangle 2"/>
          <p:cNvSpPr>
            <a:spLocks noGrp="1"/>
          </p:cNvSpPr>
          <p:nvPr/>
        </p:nvSpPr>
        <p:spPr>
          <a:xfrm>
            <a:off x="469900" y="288925"/>
            <a:ext cx="8520113" cy="939800"/>
          </a:xfrm>
          <a:prstGeom prst="rect">
            <a:avLst/>
          </a:prstGeom>
          <a:noFill/>
          <a:ln w="9525">
            <a:noFill/>
          </a:ln>
        </p:spPr>
        <p:txBody>
          <a:bodyPr lIns="72390" tIns="36195" rIns="72390" bIns="36195" anchor="b" anchorCtr="0"/>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r>
              <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四、</a:t>
            </a: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申报类别---新建</a:t>
            </a:r>
            <a:r>
              <a:rPr lang="zh-CN" altLang="en-US" sz="3200" b="1" dirty="0">
                <a:solidFill>
                  <a:schemeClr val="tx2"/>
                </a:solidFill>
                <a:latin typeface="Calibri Light" panose="020F0302020204030204" pitchFamily="2" charset="0"/>
                <a:ea typeface="黑体" panose="02010609060101010101" pitchFamily="1" charset="-122"/>
              </a:rPr>
              <a:t>工业项目补贴</a:t>
            </a:r>
            <a:endPar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endParaRPr>
          </a:p>
          <a:p>
            <a:pPr>
              <a:lnSpc>
                <a:spcPct val="90000"/>
              </a:lnSpc>
            </a:pPr>
            <a:r>
              <a:rPr lang="en-US" altLang="zh-CN"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1279" name="Rectangle 3"/>
          <p:cNvSpPr>
            <a:spLocks noGrp="1"/>
          </p:cNvSpPr>
          <p:nvPr/>
        </p:nvSpPr>
        <p:spPr>
          <a:xfrm>
            <a:off x="914400" y="896938"/>
            <a:ext cx="7337425" cy="4491037"/>
          </a:xfrm>
          <a:prstGeom prst="rect">
            <a:avLst/>
          </a:prstGeom>
          <a:noFill/>
          <a:ln w="9525">
            <a:noFill/>
          </a:ln>
        </p:spPr>
        <p:txBody>
          <a:bodyPr lIns="72390" tIns="36195" rIns="72390" bIns="36195" anchor="t" anchorCtr="0"/>
          <a:p>
            <a:pPr algn="just">
              <a:lnSpc>
                <a:spcPct val="140000"/>
              </a:lnSpc>
              <a:spcBef>
                <a:spcPts val="1000"/>
              </a:spcBef>
            </a:pPr>
            <a:r>
              <a:rPr lang="en-US" altLang="zh-CN" sz="1800" b="1" dirty="0">
                <a:latin typeface="仿宋_GB2312" panose="02010609030101010101" pitchFamily="1" charset="-122"/>
                <a:ea typeface="仿宋_GB2312" panose="02010609030101010101" pitchFamily="1" charset="-122"/>
                <a:sym typeface="Calibri" panose="020F0502020204030204" pitchFamily="2" charset="0"/>
              </a:rPr>
              <a:t>  </a:t>
            </a: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（一）</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政策标准</a:t>
            </a:r>
            <a:endParaRPr lang="zh-CN" altLang="en-US" sz="1800" b="1" dirty="0">
              <a:latin typeface="仿宋_GB2312" panose="02010609030101010101" pitchFamily="1" charset="-122"/>
              <a:ea typeface="仿宋_GB2312" panose="02010609030101010101" pitchFamily="1" charset="-122"/>
              <a:sym typeface="Calibri" panose="020F0502020204030204" pitchFamily="2" charset="0"/>
            </a:endParaRPr>
          </a:p>
          <a:p>
            <a:pPr algn="just">
              <a:spcBef>
                <a:spcPts val="1000"/>
              </a:spcBef>
              <a:buSzTx/>
            </a:pP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1、支持范围：2020年竣工的新建工业项目        </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2、支持标准：</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对郑州市</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工业主导产业</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总投资在2000万元以上的新建项目，项目完成投产后，按照项目生产和技术设备投资额的10%给予奖励，最高不超过1000万。对</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其它工业行业</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总投资在2000万元以上的新建项目,项目完成投产后，按照项目生产和技术设备投资额的5%给予奖励，最高不超过1000万。对重大工业项目采取“一事一议”方式给予特别政策支持。</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6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郑州市工业主导产业是指：电子信息产业、汽车及装备制造业、现代食品产业、新型材料产业、铝加工制品产业、生物医药产业。  </a:t>
            </a:r>
            <a:endPar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   </a:t>
            </a:r>
            <a:endPar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endParaRPr>
          </a:p>
        </p:txBody>
      </p:sp>
      <p:sp>
        <p:nvSpPr>
          <p:cNvPr id="11280"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1281"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2290" name="组合 12289"/>
          <p:cNvGrpSpPr/>
          <p:nvPr/>
        </p:nvGrpSpPr>
        <p:grpSpPr>
          <a:xfrm>
            <a:off x="469900" y="0"/>
            <a:ext cx="2681288" cy="896938"/>
            <a:chOff x="0" y="0"/>
            <a:chExt cx="4222" cy="1417"/>
          </a:xfrm>
        </p:grpSpPr>
        <p:sp>
          <p:nvSpPr>
            <p:cNvPr id="12291"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2"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3"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4"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5"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6"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297"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2298"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299"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2300"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301"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2302" name="Rectangle 2"/>
          <p:cNvSpPr>
            <a:spLocks noGrp="1"/>
          </p:cNvSpPr>
          <p:nvPr/>
        </p:nvSpPr>
        <p:spPr>
          <a:xfrm>
            <a:off x="976313" y="288925"/>
            <a:ext cx="7543800" cy="595313"/>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新建</a:t>
            </a:r>
            <a:r>
              <a:rPr lang="zh-CN" altLang="en-US" sz="3200" b="1" dirty="0">
                <a:solidFill>
                  <a:schemeClr val="tx2"/>
                </a:solidFill>
                <a:latin typeface="Calibri Light" panose="020F0302020204030204" pitchFamily="2" charset="0"/>
                <a:ea typeface="黑体" panose="02010609060101010101" pitchFamily="1" charset="-122"/>
              </a:rPr>
              <a:t>工业项目补贴</a:t>
            </a:r>
            <a:r>
              <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rPr>
              <a:t>  </a:t>
            </a:r>
            <a:endParaRPr lang="zh-CN" altLang="en-US" sz="24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2303" name="Rectangle 3"/>
          <p:cNvSpPr>
            <a:spLocks noGrp="1"/>
          </p:cNvSpPr>
          <p:nvPr/>
        </p:nvSpPr>
        <p:spPr>
          <a:xfrm>
            <a:off x="1574800" y="889000"/>
            <a:ext cx="6346825" cy="4303713"/>
          </a:xfrm>
          <a:prstGeom prst="rect">
            <a:avLst/>
          </a:prstGeom>
          <a:noFill/>
          <a:ln w="9525">
            <a:noFill/>
          </a:ln>
        </p:spPr>
        <p:txBody>
          <a:bodyPr lIns="72390" tIns="36195" rIns="72390" bIns="36195" anchor="t" anchorCtr="0"/>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b="1" dirty="0">
                <a:latin typeface="仿宋_GB2312" panose="02010609030101010101" pitchFamily="1" charset="-122"/>
                <a:ea typeface="仿宋_GB2312" panose="02010609030101010101" pitchFamily="1" charset="-122"/>
                <a:sym typeface="Calibri" panose="020F0502020204030204" pitchFamily="2" charset="0"/>
              </a:rPr>
              <a:t>（二）申报材料</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1.奖补专项资金申报表1-2和表2；</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2.国家主管部门批准营业的证件复印件（“多证合一”，提供营业执照复印件）；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3.项目备案或核准文件复印件;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4.</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企业出具的</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项目决算报告;</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5.生态环境部门对项目的环评审批材料复印件;</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6.统计部门出具的项目入库证明（表5）；</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7.经会计师事务所审计的企业2020年度审计报告（带验证码或防伪标识，</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新建企业除外</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p:txBody>
      </p:sp>
      <p:sp>
        <p:nvSpPr>
          <p:cNvPr id="12304"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2305"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组合 13313"/>
          <p:cNvGrpSpPr/>
          <p:nvPr/>
        </p:nvGrpSpPr>
        <p:grpSpPr>
          <a:xfrm>
            <a:off x="469900" y="0"/>
            <a:ext cx="2681288" cy="896938"/>
            <a:chOff x="0" y="0"/>
            <a:chExt cx="4222" cy="1417"/>
          </a:xfrm>
        </p:grpSpPr>
        <p:sp>
          <p:nvSpPr>
            <p:cNvPr id="13315"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16"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17"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18"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19"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20"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21"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3322"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323"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3324"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25"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3326" name="Rectangle 2"/>
          <p:cNvSpPr>
            <a:spLocks noGrp="1"/>
          </p:cNvSpPr>
          <p:nvPr/>
        </p:nvSpPr>
        <p:spPr>
          <a:xfrm>
            <a:off x="976313" y="288925"/>
            <a:ext cx="7543800" cy="947738"/>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新建工业项目补贴</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3327" name="Rectangle 3"/>
          <p:cNvSpPr>
            <a:spLocks noGrp="1"/>
          </p:cNvSpPr>
          <p:nvPr/>
        </p:nvSpPr>
        <p:spPr>
          <a:xfrm>
            <a:off x="1574800" y="896938"/>
            <a:ext cx="6346825" cy="4303712"/>
          </a:xfrm>
          <a:prstGeom prst="rect">
            <a:avLst/>
          </a:prstGeom>
          <a:noFill/>
          <a:ln w="9525">
            <a:noFill/>
          </a:ln>
        </p:spPr>
        <p:txBody>
          <a:bodyPr lIns="72390" tIns="36195" rIns="72390" bIns="36195" anchor="t" anchorCtr="0"/>
          <a:p>
            <a:pPr algn="just">
              <a:lnSpc>
                <a:spcPct val="140000"/>
              </a:lnSpc>
              <a:spcBef>
                <a:spcPts val="1000"/>
              </a:spcBef>
            </a:pP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8.项目设备投入明细表（</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附发票复印件及明细表，参照表8）</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。项目设备投资额不足2000万元的,以项目其它投资补齐,发票总额达到项目总投资要求</a:t>
            </a:r>
            <a:r>
              <a:rPr lang="zh-CN" altLang="en-US" sz="1800" dirty="0">
                <a:solidFill>
                  <a:schemeClr val="accent2"/>
                </a:solidFill>
                <a:latin typeface="黑体" panose="02010609060101010101" pitchFamily="1" charset="-122"/>
                <a:ea typeface="黑体" panose="02010609060101010101" pitchFamily="1" charset="-122"/>
                <a:sym typeface="Calibri" panose="020F0502020204030204" pitchFamily="2" charset="0"/>
              </a:rPr>
              <a:t>(后附发票复印件和明细表，参照表6)</a:t>
            </a: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a:t>
            </a:r>
            <a:endPar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spcBef>
                <a:spcPts val="1000"/>
              </a:spcBef>
              <a:buSzTx/>
            </a:pPr>
            <a:r>
              <a:rPr lang="zh-CN" altLang="en-US" sz="1800" dirty="0">
                <a:solidFill>
                  <a:srgbClr val="595959"/>
                </a:solidFill>
                <a:latin typeface="黑体" panose="02010609060101010101" pitchFamily="1" charset="-122"/>
                <a:ea typeface="黑体" panose="02010609060101010101" pitchFamily="1" charset="-122"/>
                <a:sym typeface="Calibri" panose="020F0502020204030204" pitchFamily="2" charset="0"/>
              </a:rPr>
              <a:t>　　9.设备单价超过100万元的提供设备采购合同(附同一合同对应的发票、记账凭证、付款凭证、银行回单、设备入库单等相关证明材料)。</a:t>
            </a:r>
            <a:r>
              <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rPr>
              <a:t>(后附合同清单明细表，参照表7)</a:t>
            </a:r>
            <a:endParaRPr lang="zh-CN" altLang="en-US" sz="1600" dirty="0">
              <a:solidFill>
                <a:schemeClr val="accent2"/>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solidFill>
                  <a:srgbClr val="595959"/>
                </a:solidFill>
                <a:latin typeface="黑体" panose="02010609060101010101" pitchFamily="1" charset="-122"/>
                <a:ea typeface="黑体" panose="02010609060101010101" pitchFamily="1" charset="-122"/>
                <a:sym typeface="Calibri" panose="020F0502020204030204" pitchFamily="2" charset="0"/>
              </a:rPr>
              <a:t>　</a:t>
            </a:r>
            <a:endParaRPr lang="zh-CN" altLang="en-US" dirty="0">
              <a:latin typeface="Arial" panose="020B0604020202020204" pitchFamily="34" charset="0"/>
              <a:ea typeface="宋体" panose="02010600030101010101" pitchFamily="2" charset="-122"/>
            </a:endParaRPr>
          </a:p>
        </p:txBody>
      </p:sp>
      <p:sp>
        <p:nvSpPr>
          <p:cNvPr id="13328"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3329"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组合 14337"/>
          <p:cNvGrpSpPr/>
          <p:nvPr/>
        </p:nvGrpSpPr>
        <p:grpSpPr>
          <a:xfrm>
            <a:off x="469900" y="0"/>
            <a:ext cx="2681288" cy="896938"/>
            <a:chOff x="0" y="0"/>
            <a:chExt cx="4222" cy="1417"/>
          </a:xfrm>
        </p:grpSpPr>
        <p:sp>
          <p:nvSpPr>
            <p:cNvPr id="14339" name="Rectangle 7"/>
            <p:cNvSpPr/>
            <p:nvPr/>
          </p:nvSpPr>
          <p:spPr>
            <a:xfrm>
              <a:off x="1505" y="0"/>
              <a:ext cx="444" cy="1396"/>
            </a:xfrm>
            <a:prstGeom prst="rect">
              <a:avLst/>
            </a:prstGeom>
            <a:solidFill>
              <a:srgbClr val="DAE9F3">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0" name="Rectangle 7"/>
            <p:cNvSpPr/>
            <p:nvPr/>
          </p:nvSpPr>
          <p:spPr>
            <a:xfrm>
              <a:off x="1935" y="3"/>
              <a:ext cx="866" cy="1392"/>
            </a:xfrm>
            <a:prstGeom prst="rect">
              <a:avLst/>
            </a:prstGeom>
            <a:solidFill>
              <a:srgbClr val="F0F7FB">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1" name="Rectangle 7"/>
            <p:cNvSpPr/>
            <p:nvPr/>
          </p:nvSpPr>
          <p:spPr>
            <a:xfrm>
              <a:off x="2762" y="7"/>
              <a:ext cx="1460" cy="1393"/>
            </a:xfrm>
            <a:prstGeom prst="rect">
              <a:avLst/>
            </a:prstGeom>
            <a:solidFill>
              <a:srgbClr val="FFFFFF">
                <a:alpha val="5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2" name="Rectangle 7"/>
            <p:cNvSpPr/>
            <p:nvPr/>
          </p:nvSpPr>
          <p:spPr>
            <a:xfrm>
              <a:off x="0" y="0"/>
              <a:ext cx="414" cy="1410"/>
            </a:xfrm>
            <a:prstGeom prst="rect">
              <a:avLst/>
            </a:prstGeom>
            <a:solidFill>
              <a:srgbClr val="3C7DB4">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3" name="Rectangle 7"/>
            <p:cNvSpPr/>
            <p:nvPr/>
          </p:nvSpPr>
          <p:spPr>
            <a:xfrm>
              <a:off x="406" y="7"/>
              <a:ext cx="295" cy="1410"/>
            </a:xfrm>
            <a:prstGeom prst="rect">
              <a:avLst/>
            </a:prstGeom>
            <a:solidFill>
              <a:srgbClr val="5796C7">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4" name="Rectangle 7"/>
            <p:cNvSpPr/>
            <p:nvPr/>
          </p:nvSpPr>
          <p:spPr>
            <a:xfrm>
              <a:off x="700" y="6"/>
              <a:ext cx="159" cy="1403"/>
            </a:xfrm>
            <a:prstGeom prst="rect">
              <a:avLst/>
            </a:prstGeom>
            <a:solidFill>
              <a:srgbClr val="8AB6D8">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5" name="Rectangle 7"/>
            <p:cNvSpPr/>
            <p:nvPr/>
          </p:nvSpPr>
          <p:spPr>
            <a:xfrm>
              <a:off x="850" y="9"/>
              <a:ext cx="674" cy="1398"/>
            </a:xfrm>
            <a:prstGeom prst="rect">
              <a:avLst/>
            </a:prstGeom>
            <a:solidFill>
              <a:srgbClr val="B0CEE5">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grpSp>
      <p:sp>
        <p:nvSpPr>
          <p:cNvPr id="14346" name="矩形 10"/>
          <p:cNvSpPr/>
          <p:nvPr/>
        </p:nvSpPr>
        <p:spPr>
          <a:xfrm>
            <a:off x="0" y="3175"/>
            <a:ext cx="477838" cy="5716588"/>
          </a:xfrm>
          <a:prstGeom prst="rect">
            <a:avLst/>
          </a:prstGeom>
          <a:solidFill>
            <a:srgbClr val="BFBFBF"/>
          </a:solidFill>
          <a:ln w="9525">
            <a:noFill/>
          </a:ln>
        </p:spPr>
        <p:txBody>
          <a:bodyPr lIns="72390" tIns="36195" rIns="72390" bIns="36195" anchor="ctr" anchorCtr="0"/>
          <a:p>
            <a:pPr algn="ctr"/>
            <a:endParaRPr lang="zh-CN" altLang="en-US"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347" name="TextBox 5"/>
          <p:cNvSpPr/>
          <p:nvPr/>
        </p:nvSpPr>
        <p:spPr>
          <a:xfrm>
            <a:off x="560388" y="215900"/>
            <a:ext cx="2557462" cy="406400"/>
          </a:xfrm>
          <a:prstGeom prst="rect">
            <a:avLst/>
          </a:prstGeom>
          <a:noFill/>
          <a:ln w="9525">
            <a:noFill/>
          </a:ln>
        </p:spPr>
        <p:txBody>
          <a:bodyPr lIns="72390" tIns="36195" rIns="72390" bIns="36195" anchor="t" anchorCtr="0">
            <a:spAutoFit/>
          </a:bodyPr>
          <a:p>
            <a:pPr>
              <a:lnSpc>
                <a:spcPts val="2565"/>
              </a:lnSpc>
            </a:pPr>
            <a:endParaRPr lang="en-US" altLang="x-none" sz="1500" dirty="0">
              <a:solidFill>
                <a:srgbClr val="00000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14348" name="Rectangle 7"/>
          <p:cNvSpPr/>
          <p:nvPr/>
        </p:nvSpPr>
        <p:spPr>
          <a:xfrm>
            <a:off x="7938" y="0"/>
            <a:ext cx="469900" cy="896938"/>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49" name="Line 14"/>
          <p:cNvSpPr/>
          <p:nvPr/>
        </p:nvSpPr>
        <p:spPr>
          <a:xfrm>
            <a:off x="0" y="889000"/>
            <a:ext cx="3562350" cy="6350"/>
          </a:xfrm>
          <a:prstGeom prst="line">
            <a:avLst/>
          </a:prstGeom>
          <a:ln w="9525" cap="flat" cmpd="sng">
            <a:solidFill>
              <a:srgbClr val="336699"/>
            </a:solidFill>
            <a:prstDash val="solid"/>
            <a:headEnd type="none" w="med" len="med"/>
            <a:tailEnd type="none" w="med" len="med"/>
          </a:ln>
        </p:spPr>
      </p:sp>
      <p:sp>
        <p:nvSpPr>
          <p:cNvPr id="14350" name="Rectangle 2"/>
          <p:cNvSpPr>
            <a:spLocks noGrp="1"/>
          </p:cNvSpPr>
          <p:nvPr/>
        </p:nvSpPr>
        <p:spPr>
          <a:xfrm>
            <a:off x="976313" y="288925"/>
            <a:ext cx="7543800" cy="947738"/>
          </a:xfrm>
          <a:prstGeom prst="rect">
            <a:avLst/>
          </a:prstGeom>
          <a:noFill/>
          <a:ln w="9525">
            <a:noFill/>
          </a:ln>
        </p:spPr>
        <p:txBody>
          <a:bodyPr lIns="71755" tIns="36195" rIns="71755" bIns="36195" anchor="b" anchorCtr="0"/>
          <a:p>
            <a:pPr>
              <a:lnSpc>
                <a:spcPct val="90000"/>
              </a:lnSpc>
            </a:pPr>
            <a:r>
              <a:rPr lang="zh-CN" altLang="en-US" sz="3200" b="1" dirty="0">
                <a:solidFill>
                  <a:schemeClr val="tx2"/>
                </a:solidFill>
                <a:latin typeface="Calibri Light" panose="020F0302020204030204" pitchFamily="2" charset="0"/>
                <a:ea typeface="黑体" panose="02010609060101010101" pitchFamily="1" charset="-122"/>
                <a:sym typeface="Calibri" panose="020F0502020204030204" pitchFamily="2" charset="0"/>
              </a:rPr>
              <a:t>新建工业项目补贴</a:t>
            </a: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a:p>
            <a:pPr>
              <a:lnSpc>
                <a:spcPct val="90000"/>
              </a:lnSpc>
            </a:pPr>
            <a:endParaRPr lang="zh-CN" altLang="en-US" sz="3200" b="1" dirty="0">
              <a:solidFill>
                <a:srgbClr val="595959"/>
              </a:solidFill>
              <a:latin typeface="楷体_GB2312" panose="02010609030101010101" pitchFamily="1" charset="-122"/>
              <a:ea typeface="楷体_GB2312" panose="02010609030101010101" pitchFamily="1" charset="-122"/>
              <a:sym typeface="Calibri" panose="020F0502020204030204" pitchFamily="2" charset="0"/>
            </a:endParaRPr>
          </a:p>
        </p:txBody>
      </p:sp>
      <p:sp>
        <p:nvSpPr>
          <p:cNvPr id="14351" name="Rectangle 3"/>
          <p:cNvSpPr>
            <a:spLocks noGrp="1"/>
          </p:cNvSpPr>
          <p:nvPr/>
        </p:nvSpPr>
        <p:spPr>
          <a:xfrm>
            <a:off x="1574800" y="896938"/>
            <a:ext cx="6346825" cy="4303712"/>
          </a:xfrm>
          <a:prstGeom prst="rect">
            <a:avLst/>
          </a:prstGeom>
          <a:noFill/>
          <a:ln w="9525">
            <a:noFill/>
          </a:ln>
        </p:spPr>
        <p:txBody>
          <a:bodyPr lIns="72390" tIns="36195" rIns="72390" bIns="36195" anchor="t" anchorCtr="0"/>
          <a:p>
            <a:pPr algn="just">
              <a:lnSpc>
                <a:spcPct val="140000"/>
              </a:lnSpc>
              <a:spcBef>
                <a:spcPts val="1000"/>
              </a:spcBef>
            </a:pPr>
            <a:r>
              <a:rPr lang="zh-CN" altLang="en-US" sz="1600" dirty="0">
                <a:solidFill>
                  <a:srgbClr val="595959"/>
                </a:solidFill>
                <a:latin typeface="黑体" panose="02010609060101010101" pitchFamily="1" charset="-122"/>
                <a:ea typeface="黑体" panose="02010609060101010101" pitchFamily="1" charset="-122"/>
                <a:sym typeface="Calibri" panose="020F0502020204030204" pitchFamily="2" charset="0"/>
              </a:rPr>
              <a:t>     </a:t>
            </a:r>
            <a:r>
              <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rPr>
              <a:t>特别提醒：</a:t>
            </a:r>
            <a:endParaRPr lang="zh-CN" altLang="en-US" sz="1800" dirty="0">
              <a:solidFill>
                <a:srgbClr val="C00000"/>
              </a:solidFill>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r>
              <a:rPr lang="zh-CN" altLang="en-US" sz="2000" dirty="0">
                <a:latin typeface="黑体" panose="02010609060101010101" pitchFamily="1" charset="-122"/>
                <a:ea typeface="黑体" panose="02010609060101010101" pitchFamily="1" charset="-122"/>
                <a:sym typeface="Calibri" panose="020F0502020204030204" pitchFamily="2" charset="0"/>
              </a:rPr>
              <a:t>　  1、各县区审核资料时候一定要注意资料的前后连贯和统一。例如有些项目在表格中是新建的，后边介绍资料里、绩效评价报告里是技改。或者有些项目在表格1中是2020年11月竣工的，在项目决算报告中是2021年2月竣工的。</a:t>
            </a:r>
            <a:endParaRPr lang="zh-CN" altLang="en-US" sz="2000" dirty="0">
              <a:latin typeface="黑体" panose="02010609060101010101" pitchFamily="1" charset="-122"/>
              <a:ea typeface="黑体" panose="02010609060101010101" pitchFamily="1" charset="-122"/>
              <a:sym typeface="Calibri" panose="020F0502020204030204" pitchFamily="2" charset="0"/>
            </a:endParaRPr>
          </a:p>
          <a:p>
            <a:pPr algn="just">
              <a:lnSpc>
                <a:spcPct val="140000"/>
              </a:lnSpc>
              <a:spcBef>
                <a:spcPts val="1000"/>
              </a:spcBef>
            </a:pPr>
            <a:endParaRPr lang="zh-CN" altLang="en-US" sz="2000" u="sng" dirty="0">
              <a:latin typeface="黑体" panose="02010609060101010101" pitchFamily="1" charset="-122"/>
              <a:ea typeface="黑体" panose="02010609060101010101" pitchFamily="1" charset="-122"/>
              <a:sym typeface="Calibri" panose="020F0502020204030204" pitchFamily="2" charset="0"/>
            </a:endParaRPr>
          </a:p>
        </p:txBody>
      </p:sp>
      <p:sp>
        <p:nvSpPr>
          <p:cNvPr id="14352" name="Rectangle 7"/>
          <p:cNvSpPr/>
          <p:nvPr/>
        </p:nvSpPr>
        <p:spPr>
          <a:xfrm>
            <a:off x="0" y="5387975"/>
            <a:ext cx="9153525" cy="330200"/>
          </a:xfrm>
          <a:prstGeom prst="rect">
            <a:avLst/>
          </a:prstGeom>
          <a:solidFill>
            <a:srgbClr val="336699">
              <a:alpha val="70000"/>
            </a:srgbClr>
          </a:solidFill>
          <a:ln w="9525">
            <a:noFill/>
          </a:ln>
        </p:spPr>
        <p:txBody>
          <a:bodyPr wrap="none" lIns="71385" tIns="37200" rIns="71385" bIns="37200" anchor="ctr" anchorCtr="0"/>
          <a:p>
            <a:endParaRPr lang="zh-CN" altLang="en-US" dirty="0">
              <a:solidFill>
                <a:srgbClr val="000000"/>
              </a:solidFill>
              <a:latin typeface="Calibri" panose="020F0502020204030204" pitchFamily="2" charset="0"/>
              <a:ea typeface="宋体" panose="02010600030101010101" pitchFamily="2" charset="-122"/>
              <a:sym typeface="宋体" panose="02010600030101010101" pitchFamily="2" charset="-122"/>
            </a:endParaRPr>
          </a:p>
        </p:txBody>
      </p:sp>
      <p:sp>
        <p:nvSpPr>
          <p:cNvPr id="14353" name="Rectangle 2"/>
          <p:cNvSpPr>
            <a:spLocks noGrp="1"/>
          </p:cNvSpPr>
          <p:nvPr/>
        </p:nvSpPr>
        <p:spPr>
          <a:xfrm>
            <a:off x="6653213" y="5387975"/>
            <a:ext cx="2336800" cy="285750"/>
          </a:xfrm>
          <a:prstGeom prst="rect">
            <a:avLst/>
          </a:prstGeom>
          <a:noFill/>
          <a:ln w="9525">
            <a:noFill/>
          </a:ln>
        </p:spPr>
        <p:txBody>
          <a:bodyPr lIns="72390" tIns="36195" rIns="72390" bIns="36195" anchor="b" anchorCtr="0"/>
          <a:p>
            <a:pPr algn="ctr">
              <a:lnSpc>
                <a:spcPct val="90000"/>
              </a:lnSpc>
            </a:pPr>
            <a:r>
              <a:rPr lang="zh-CN" altLang="en-US" sz="1500" dirty="0">
                <a:solidFill>
                  <a:srgbClr val="454545"/>
                </a:solidFill>
                <a:latin typeface="微软雅黑" panose="020B0503020204020204" pitchFamily="2" charset="-122"/>
                <a:ea typeface="微软雅黑" panose="020B0503020204020204" pitchFamily="2" charset="-122"/>
                <a:sym typeface="微软雅黑" panose="020B0503020204020204" pitchFamily="2" charset="-122"/>
              </a:rPr>
              <a:t>郑州工信局投资处</a:t>
            </a:r>
            <a:endParaRPr lang="zh-CN" altLang="en-US" sz="3400" dirty="0">
              <a:solidFill>
                <a:srgbClr val="000000"/>
              </a:solidFill>
              <a:latin typeface="Calibri Light" panose="020F0302020204030204" pitchFamily="2" charset="0"/>
              <a:ea typeface="宋体" panose="02010600030101010101" pitchFamily="2" charset="-122"/>
              <a:sym typeface="Calibri Light" panose="020F0302020204030204" pitchFamily="2" charset="0"/>
            </a:endParaRPr>
          </a:p>
        </p:txBody>
      </p:sp>
    </p:spTree>
  </p:cSld>
  <p:clrMapOvr>
    <a:masterClrMapping/>
  </p:clrMapOvr>
  <p:transition spd="slow">
    <p:fade/>
  </p:transition>
</p:sld>
</file>

<file path=ppt/theme/theme1.xml><?xml version="1.0" encoding="utf-8"?>
<a:theme xmlns:a="http://schemas.openxmlformats.org/drawingml/2006/main" name="10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2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3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4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3452</Words>
  <Application>WPS 演示</Application>
  <PresentationFormat>自定义</PresentationFormat>
  <Paragraphs>243</Paragraphs>
  <Slides>21</Slides>
  <Notes>0</Notes>
  <HiddenSlides>0</HiddenSlides>
  <MMClips>0</MMClips>
  <ScaleCrop>false</ScaleCrop>
  <HeadingPairs>
    <vt:vector size="6" baseType="variant">
      <vt:variant>
        <vt:lpstr>已用的字体</vt:lpstr>
      </vt:variant>
      <vt:variant>
        <vt:i4>13</vt:i4>
      </vt:variant>
      <vt:variant>
        <vt:lpstr>主题</vt:lpstr>
      </vt:variant>
      <vt:variant>
        <vt:i4>4</vt:i4>
      </vt:variant>
      <vt:variant>
        <vt:lpstr>幻灯片标题</vt:lpstr>
      </vt:variant>
      <vt:variant>
        <vt:i4>21</vt:i4>
      </vt:variant>
    </vt:vector>
  </HeadingPairs>
  <TitlesOfParts>
    <vt:vector size="38" baseType="lpstr">
      <vt:lpstr>Arial</vt:lpstr>
      <vt:lpstr>宋体</vt:lpstr>
      <vt:lpstr>Wingdings</vt:lpstr>
      <vt:lpstr>Calibri Light</vt:lpstr>
      <vt:lpstr>微软雅黑</vt:lpstr>
      <vt:lpstr>Calibri</vt:lpstr>
      <vt:lpstr>黑体</vt:lpstr>
      <vt:lpstr>华文楷体</vt:lpstr>
      <vt:lpstr>楷体_GB2312</vt:lpstr>
      <vt:lpstr>仿宋_GB2312</vt:lpstr>
      <vt:lpstr>Arial Unicode MS</vt:lpstr>
      <vt:lpstr>新宋体</vt:lpstr>
      <vt:lpstr>仿宋</vt:lpstr>
      <vt:lpstr>10_Office 主题</vt:lpstr>
      <vt:lpstr>22_Office 主题</vt:lpstr>
      <vt:lpstr>33_Office 主题</vt:lpstr>
      <vt:lpstr>44_Office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358</cp:revision>
  <dcterms:created xsi:type="dcterms:W3CDTF">2013-01-25T01:44:32Z</dcterms:created>
  <dcterms:modified xsi:type="dcterms:W3CDTF">2021-07-23T06:18:00Z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2052-11.1.0.10667</vt:lpwstr>
  </property>
  <property fmtid="{D5CDD505-2E9C-101B-9397-08002B2CF9AE}" pid="3" name="ICV">
    <vt:lpwstr>D649FFF4A48B4F5BB99D06D5DBE294EF</vt:lpwstr>
  </property>
</Properties>
</file>